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EFD1">
                <a:alpha val="34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C1C8-05EB-4115-B755-16D9DA8B54AF}" type="datetimeFigureOut">
              <a:rPr lang="el-GR" smtClean="0"/>
              <a:pPr/>
              <a:t>2/11/2008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C79D-91C9-42D5-A824-9E97F99B9A4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georgevio\Επιφάνεια εργασίας\power point 1st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78334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</a:t>
            </a:r>
            <a:r>
              <a:rPr lang="en-US" dirty="0" err="1" smtClean="0"/>
              <a:t>vs</a:t>
            </a:r>
            <a:r>
              <a:rPr lang="en-US" dirty="0" smtClean="0"/>
              <a:t> RSSI</a:t>
            </a:r>
            <a:endParaRPr lang="el-GR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1500174"/>
            <a:ext cx="2967283" cy="78581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428736"/>
            <a:ext cx="4671736" cy="928694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71744"/>
            <a:ext cx="3868864" cy="785818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89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10485651" cy="785818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868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85720" y="3429000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PROXIM Says: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3929090" cy="423885"/>
          </a:xfrm>
          <a:prstGeom prst="rect">
            <a:avLst/>
          </a:prstGeom>
          <a:noFill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1"/>
            <a:ext cx="3357586" cy="427090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132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6000768"/>
            <a:ext cx="8341760" cy="428628"/>
          </a:xfrm>
          <a:prstGeom prst="rect">
            <a:avLst/>
          </a:prstGeom>
          <a:noFill/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81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43438" y="5572140"/>
            <a:ext cx="4174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 smtClean="0">
                <a:latin typeface="Arial" pitchFamily="34" charset="0"/>
              </a:rPr>
              <a:t>Προσθήκη μεταβλητής σφάλματος </a:t>
            </a:r>
            <a:r>
              <a:rPr lang="en-US" b="1" dirty="0" smtClean="0">
                <a:latin typeface="Arial" pitchFamily="34" charset="0"/>
              </a:rPr>
              <a:t>S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l-G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5531150" cy="500066"/>
          </a:xfrm>
          <a:prstGeom prst="rect">
            <a:avLst/>
          </a:prstGeom>
          <a:noFill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928802"/>
            <a:ext cx="5613767" cy="500063"/>
          </a:xfrm>
          <a:prstGeom prst="rect">
            <a:avLst/>
          </a:prstGeom>
          <a:noFill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571744"/>
            <a:ext cx="5552893" cy="500066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1004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1 - Τίτλος"/>
          <p:cNvSpPr txBox="1">
            <a:spLocks/>
          </p:cNvSpPr>
          <p:nvPr/>
        </p:nvSpPr>
        <p:spPr>
          <a:xfrm>
            <a:off x="214282" y="3286124"/>
            <a:ext cx="480057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atin typeface="+mj-lt"/>
                <a:ea typeface="+mj-ea"/>
                <a:cs typeface="+mj-cs"/>
              </a:rPr>
              <a:t>Αφαίρεση ανά δύο, ανά μέλη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7358114" cy="290386"/>
          </a:xfrm>
          <a:prstGeom prst="rect">
            <a:avLst/>
          </a:prstGeom>
          <a:noFill/>
        </p:spPr>
      </p:pic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429264"/>
            <a:ext cx="7429552" cy="292301"/>
          </a:xfrm>
          <a:prstGeom prst="rect">
            <a:avLst/>
          </a:prstGeom>
          <a:noFill/>
        </p:spPr>
      </p:pic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1 - Τίτλος"/>
          <p:cNvSpPr txBox="1">
            <a:spLocks/>
          </p:cNvSpPr>
          <p:nvPr/>
        </p:nvSpPr>
        <p:spPr>
          <a:xfrm>
            <a:off x="428596" y="4143380"/>
            <a:ext cx="4800576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 smtClean="0">
                <a:latin typeface="+mj-lt"/>
                <a:ea typeface="+mj-ea"/>
                <a:cs typeface="+mj-cs"/>
              </a:rPr>
              <a:t>Δύο πρωτοβάθμιες εξισώσεις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31 - Εικόνα" descr="C:\Documents and Settings\georgevio\Επιφάνεια εργασίας\circles cutting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142984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42876" y="-1"/>
          <a:ext cx="8929718" cy="6859059"/>
        </p:xfrm>
        <a:graphic>
          <a:graphicData uri="http://schemas.openxmlformats.org/presentationml/2006/ole">
            <p:oleObj spid="_x0000_s25601" name="Visio" r:id="rId3" imgW="9305109" imgH="71595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85770"/>
            <a:ext cx="9001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8229600" cy="85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NetArgus Client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NetArgus Server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56"/>
            <a:ext cx="89297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NetArgus Viewer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4396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Πρόβλημα σε κλειστούς χώρους</a:t>
            </a:r>
          </a:p>
          <a:p>
            <a:r>
              <a:rPr lang="el-GR" dirty="0" smtClean="0"/>
              <a:t>Παρεμβολές</a:t>
            </a:r>
          </a:p>
          <a:p>
            <a:r>
              <a:rPr lang="en-US" dirty="0" smtClean="0"/>
              <a:t>RSSI </a:t>
            </a:r>
            <a:r>
              <a:rPr lang="el-GR" dirty="0" smtClean="0"/>
              <a:t>ακέραιος αριθμός</a:t>
            </a:r>
          </a:p>
          <a:p>
            <a:r>
              <a:rPr lang="el-GR" dirty="0" smtClean="0"/>
              <a:t>Προσθήκη φίλτρων</a:t>
            </a:r>
          </a:p>
          <a:p>
            <a:r>
              <a:rPr lang="en-US" dirty="0" smtClean="0"/>
              <a:t>SNMP ready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Επεκτάσεις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SNMP (</a:t>
            </a:r>
            <a:r>
              <a:rPr lang="el-GR" dirty="0" smtClean="0"/>
              <a:t>π.χ. πρωτόκολλα </a:t>
            </a:r>
            <a:r>
              <a:rPr lang="en-US" dirty="0" smtClean="0"/>
              <a:t>routing , RIP, BGP)</a:t>
            </a:r>
          </a:p>
          <a:p>
            <a:r>
              <a:rPr lang="en-US" dirty="0" smtClean="0"/>
              <a:t>Wi-Fi Roaming</a:t>
            </a:r>
          </a:p>
          <a:p>
            <a:r>
              <a:rPr lang="en-US" dirty="0" smtClean="0"/>
              <a:t>RSSI calibration</a:t>
            </a:r>
          </a:p>
          <a:p>
            <a:r>
              <a:rPr lang="en-US" dirty="0" smtClean="0"/>
              <a:t>Positioning Filters</a:t>
            </a:r>
          </a:p>
          <a:p>
            <a:r>
              <a:rPr lang="el-GR" dirty="0" smtClean="0"/>
              <a:t>Εύρεση γνωστού σταθμού στον χώρο</a:t>
            </a:r>
          </a:p>
          <a:p>
            <a:r>
              <a:rPr lang="el-GR" dirty="0" smtClean="0"/>
              <a:t>Χαρτογράφηση χώρου (στάθμης σήματος)</a:t>
            </a:r>
          </a:p>
          <a:p>
            <a:r>
              <a:rPr lang="el-GR" dirty="0" smtClean="0"/>
              <a:t>3-</a:t>
            </a:r>
            <a:r>
              <a:rPr lang="en-US" dirty="0" smtClean="0"/>
              <a:t>tier </a:t>
            </a:r>
            <a:r>
              <a:rPr lang="el-GR" dirty="0" smtClean="0"/>
              <a:t>εφαρμογές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Ευχαριστούμε…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r">
              <a:lnSpc>
                <a:spcPct val="120000"/>
              </a:lnSpc>
              <a:buNone/>
            </a:pPr>
            <a:r>
              <a:rPr lang="el-GR" dirty="0" smtClean="0"/>
              <a:t>Βιολέττας Γεώργιος</a:t>
            </a:r>
          </a:p>
          <a:p>
            <a:pPr algn="r">
              <a:lnSpc>
                <a:spcPct val="120000"/>
              </a:lnSpc>
              <a:buNone/>
            </a:pPr>
            <a:r>
              <a:rPr lang="el-GR" dirty="0" smtClean="0"/>
              <a:t>Θεοδώρου Τρύφων </a:t>
            </a:r>
          </a:p>
          <a:p>
            <a:pPr algn="r">
              <a:lnSpc>
                <a:spcPct val="170000"/>
              </a:lnSpc>
              <a:buNone/>
            </a:pPr>
            <a:r>
              <a:rPr lang="el-GR" sz="1700" dirty="0" smtClean="0">
                <a:latin typeface="Arial"/>
                <a:cs typeface="Arial"/>
              </a:rPr>
              <a:t>Πανεπιστήμιο Μακεδονίας © 2008</a:t>
            </a:r>
          </a:p>
          <a:p>
            <a:pPr algn="r">
              <a:lnSpc>
                <a:spcPct val="170000"/>
              </a:lnSpc>
              <a:buNone/>
            </a:pPr>
            <a:r>
              <a:rPr lang="el-GR" sz="1700" dirty="0" smtClean="0">
                <a:latin typeface="Arial"/>
                <a:cs typeface="Arial"/>
              </a:rPr>
              <a:t>Μεταπτυχιακό Εφαρμοσμένης Πληροφορικής</a:t>
            </a:r>
            <a:endParaRPr lang="el-GR" sz="17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308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κάναμε: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Η εργασία </a:t>
            </a:r>
            <a:r>
              <a:rPr lang="el-GR" dirty="0"/>
              <a:t>περιγράφει </a:t>
            </a:r>
            <a:r>
              <a:rPr lang="el-GR" dirty="0" smtClean="0"/>
              <a:t>την έρευνα που κάναμε για </a:t>
            </a:r>
            <a:r>
              <a:rPr lang="el-GR" dirty="0"/>
              <a:t>την δημιουργία μίας εφαρμογής η οποία </a:t>
            </a:r>
            <a:r>
              <a:rPr lang="el-GR" dirty="0" smtClean="0"/>
              <a:t>παρακολουθεί </a:t>
            </a:r>
            <a:r>
              <a:rPr lang="el-GR" dirty="0"/>
              <a:t>μέσω </a:t>
            </a:r>
            <a:r>
              <a:rPr lang="en-US" dirty="0"/>
              <a:t>SNMP</a:t>
            </a:r>
            <a:r>
              <a:rPr lang="el-GR" dirty="0"/>
              <a:t> οποιοδήποτε δίκτυο </a:t>
            </a:r>
            <a:r>
              <a:rPr lang="el-GR" dirty="0" smtClean="0"/>
              <a:t>με </a:t>
            </a:r>
            <a:r>
              <a:rPr lang="el-GR" dirty="0"/>
              <a:t>όλες τις </a:t>
            </a:r>
            <a:r>
              <a:rPr lang="el-GR" dirty="0" smtClean="0"/>
              <a:t>παραμέτρους </a:t>
            </a:r>
            <a:r>
              <a:rPr lang="el-GR" dirty="0"/>
              <a:t>του. </a:t>
            </a:r>
            <a:r>
              <a:rPr lang="el-GR" dirty="0" smtClean="0"/>
              <a:t>Στην ίδια εφαρμογή υλοποιήσαμε πρωτότυπους </a:t>
            </a:r>
            <a:r>
              <a:rPr lang="el-GR" dirty="0"/>
              <a:t>αλγόριθμους εύρεσης θέσης ενός κινούμενου σταθμού, </a:t>
            </a:r>
            <a:r>
              <a:rPr lang="el-GR" dirty="0" smtClean="0"/>
              <a:t>εκμεταλλευόμενοι </a:t>
            </a:r>
            <a:r>
              <a:rPr lang="el-GR" dirty="0"/>
              <a:t>την πληροφορία της στάθμης του </a:t>
            </a:r>
            <a:r>
              <a:rPr lang="el-GR" dirty="0" smtClean="0"/>
              <a:t>σήματος</a:t>
            </a:r>
            <a:r>
              <a:rPr lang="en-US" dirty="0" smtClean="0"/>
              <a:t> </a:t>
            </a:r>
            <a:r>
              <a:rPr lang="el-GR" dirty="0" smtClean="0"/>
              <a:t>εκπομπής των </a:t>
            </a:r>
            <a:r>
              <a:rPr lang="el-GR" dirty="0"/>
              <a:t>ασύρματων δικτύων (802.11).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Προβλήματα που αντιμετωπίσαμε – Λύσεις που δώσαμε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Έγινε </a:t>
            </a:r>
            <a:r>
              <a:rPr lang="el-GR" dirty="0"/>
              <a:t>έρευνα πεδίου και δειγματοληψία, </a:t>
            </a:r>
          </a:p>
          <a:p>
            <a:pPr lvl="1"/>
            <a:r>
              <a:rPr lang="el-GR" dirty="0"/>
              <a:t>σχετικά με την στάθμη σήματος (</a:t>
            </a:r>
            <a:r>
              <a:rPr lang="en-US" dirty="0"/>
              <a:t>SNR</a:t>
            </a:r>
            <a:r>
              <a:rPr lang="el-GR" dirty="0"/>
              <a:t>) </a:t>
            </a:r>
          </a:p>
          <a:p>
            <a:pPr lvl="1"/>
            <a:r>
              <a:rPr lang="el-GR" dirty="0"/>
              <a:t>σχετικά με την απόσταση και τα επιμέρους υλικά (καλώδια, κεραίες κτλ). </a:t>
            </a:r>
          </a:p>
          <a:p>
            <a:pPr lvl="0"/>
            <a:r>
              <a:rPr lang="el-GR" dirty="0"/>
              <a:t>Εντοπίστηκαν ελαττώματα και ασάφειες του πρωτοκόλλου 802.11, </a:t>
            </a:r>
          </a:p>
          <a:p>
            <a:pPr lvl="0"/>
            <a:r>
              <a:rPr lang="el-GR" dirty="0"/>
              <a:t>Λύθηκαν τα προβλήματα που παρουσιάστηκαν για την εύρεση θέσης (</a:t>
            </a:r>
            <a:r>
              <a:rPr lang="en-US" dirty="0"/>
              <a:t>positioning</a:t>
            </a:r>
            <a:r>
              <a:rPr lang="el-GR" dirty="0"/>
              <a:t>) </a:t>
            </a:r>
          </a:p>
          <a:p>
            <a:pPr lvl="0"/>
            <a:r>
              <a:rPr lang="el-GR" dirty="0"/>
              <a:t>Δημιουργήθηκε εφαρμογή που αντλεί πληροφορία από βιβλιοθήκες (</a:t>
            </a:r>
            <a:r>
              <a:rPr lang="en-US" dirty="0"/>
              <a:t>WMI</a:t>
            </a:r>
            <a:r>
              <a:rPr lang="el-GR" dirty="0"/>
              <a:t>, </a:t>
            </a:r>
            <a:r>
              <a:rPr lang="en-US" dirty="0"/>
              <a:t>NDIS</a:t>
            </a:r>
            <a:r>
              <a:rPr lang="el-GR" dirty="0"/>
              <a:t>, </a:t>
            </a:r>
            <a:r>
              <a:rPr lang="en-US" dirty="0"/>
              <a:t>Native WI</a:t>
            </a:r>
            <a:r>
              <a:rPr lang="el-GR" dirty="0"/>
              <a:t>-</a:t>
            </a:r>
            <a:r>
              <a:rPr lang="en-US" dirty="0"/>
              <a:t>FI</a:t>
            </a:r>
            <a:r>
              <a:rPr lang="el-GR" dirty="0"/>
              <a:t>)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00" cy="54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	Πολλές οντότητες </a:t>
            </a:r>
            <a:r>
              <a:rPr lang="el-GR" dirty="0"/>
              <a:t>δικτύου, </a:t>
            </a:r>
            <a:r>
              <a:rPr lang="el-GR" dirty="0" smtClean="0"/>
              <a:t>ανταποκρίνονται σε </a:t>
            </a:r>
            <a:r>
              <a:rPr lang="el-GR" dirty="0"/>
              <a:t>εντολές </a:t>
            </a:r>
            <a:r>
              <a:rPr lang="en-US" dirty="0"/>
              <a:t>SNMP</a:t>
            </a:r>
            <a:r>
              <a:rPr lang="el-GR" dirty="0"/>
              <a:t> με κατάλληλα μηνύματα και </a:t>
            </a:r>
            <a:r>
              <a:rPr lang="el-GR" dirty="0" smtClean="0"/>
              <a:t>ενέργειες 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Ένα </a:t>
            </a:r>
            <a:r>
              <a:rPr lang="el-GR" dirty="0"/>
              <a:t>πρωτόκολλο </a:t>
            </a:r>
            <a:r>
              <a:rPr lang="el-GR" dirty="0" smtClean="0"/>
              <a:t>διαχείρισης που μεταφέρει </a:t>
            </a:r>
            <a:r>
              <a:rPr lang="el-GR" dirty="0"/>
              <a:t>τις πληροφορίες </a:t>
            </a:r>
            <a:r>
              <a:rPr lang="el-GR" dirty="0" smtClean="0"/>
              <a:t>	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Μία οντότητα η οποία έχει την δυνατότητα να δεχθεί μηνύματα </a:t>
            </a:r>
            <a:r>
              <a:rPr lang="en-US" dirty="0" smtClean="0"/>
              <a:t>SNMP</a:t>
            </a:r>
            <a:r>
              <a:rPr lang="el-GR" dirty="0" smtClean="0"/>
              <a:t> ή να δημιουργήσει εντολές (Διαχειριστής </a:t>
            </a:r>
            <a:r>
              <a:rPr lang="en-US" dirty="0" smtClean="0"/>
              <a:t>SNMP</a:t>
            </a:r>
            <a:r>
              <a:rPr lang="el-GR" dirty="0" smtClean="0"/>
              <a:t>),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SNMP </a:t>
            </a:r>
            <a:r>
              <a:rPr lang="el-GR" dirty="0"/>
              <a:t>οντότητα, </a:t>
            </a:r>
            <a:r>
              <a:rPr lang="el-GR" dirty="0" smtClean="0"/>
              <a:t>είναι μία συσκευή που </a:t>
            </a:r>
            <a:r>
              <a:rPr lang="el-GR" dirty="0"/>
              <a:t>έχει ενεργοποιημένο το </a:t>
            </a:r>
            <a:r>
              <a:rPr lang="el-GR" dirty="0" smtClean="0"/>
              <a:t>πρωτόκολλο, π.χ. Η/Υ</a:t>
            </a:r>
            <a:r>
              <a:rPr lang="el-GR" dirty="0"/>
              <a:t>, </a:t>
            </a:r>
            <a:r>
              <a:rPr lang="en-US" dirty="0"/>
              <a:t>router</a:t>
            </a:r>
            <a:r>
              <a:rPr lang="el-GR" dirty="0"/>
              <a:t>, </a:t>
            </a:r>
            <a:r>
              <a:rPr lang="en-US" dirty="0"/>
              <a:t>hub</a:t>
            </a:r>
            <a:r>
              <a:rPr lang="el-GR" dirty="0"/>
              <a:t>/</a:t>
            </a:r>
            <a:r>
              <a:rPr lang="en-US" dirty="0"/>
              <a:t>switch</a:t>
            </a:r>
            <a:r>
              <a:rPr lang="el-GR" dirty="0"/>
              <a:t>, </a:t>
            </a:r>
            <a:r>
              <a:rPr lang="en-US" dirty="0"/>
              <a:t>network camera</a:t>
            </a:r>
            <a:r>
              <a:rPr lang="el-GR" dirty="0"/>
              <a:t>, </a:t>
            </a:r>
            <a:r>
              <a:rPr lang="el-GR" dirty="0" smtClean="0"/>
              <a:t>ακόμη και αποκωδικοποιητής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77668"/>
            <a:ext cx="8413910" cy="422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US" dirty="0" smtClean="0"/>
              <a:t>SNMP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205290" cy="63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/>
          <a:lstStyle/>
          <a:p>
            <a:r>
              <a:rPr lang="en-US" dirty="0" smtClean="0"/>
              <a:t>OID</a:t>
            </a:r>
            <a:endParaRPr lang="el-GR" dirty="0"/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Private company </a:t>
            </a:r>
          </a:p>
          <a:p>
            <a:pPr>
              <a:buNone/>
            </a:pPr>
            <a:r>
              <a:rPr lang="en-US" dirty="0" smtClean="0"/>
              <a:t>1.3.6.1.4.1.</a:t>
            </a:r>
            <a:r>
              <a:rPr lang="en-US" b="1" dirty="0" smtClean="0">
                <a:solidFill>
                  <a:srgbClr val="FF0000"/>
                </a:solidFill>
              </a:rPr>
              <a:t>42.x.x.x.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l-GR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00562" y="1357298"/>
          <a:ext cx="4237038" cy="3124200"/>
        </p:xfrm>
        <a:graphic>
          <a:graphicData uri="http://schemas.openxmlformats.org/presentationml/2006/ole">
            <p:oleObj spid="_x0000_s1028" name="SmartDraw" r:id="rId3" imgW="5974444" imgH="4386593" progId="SmartDraw.2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14422"/>
            <a:ext cx="3071834" cy="660063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889" y="1857364"/>
            <a:ext cx="3036665" cy="642942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399" y="2500306"/>
            <a:ext cx="2992155" cy="642942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0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l-G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143248"/>
            <a:ext cx="3036665" cy="642942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0881" y="3643314"/>
            <a:ext cx="3061395" cy="642942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0881" y="4214818"/>
            <a:ext cx="301688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2</a:t>
            </a:r>
            <a:endParaRPr lang="el-GR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78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4234088" cy="285752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571612"/>
            <a:ext cx="8119253" cy="500066"/>
          </a:xfrm>
          <a:prstGeom prst="rect">
            <a:avLst/>
          </a:prstGeom>
          <a:noFill/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78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18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00348"/>
            <a:ext cx="60864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85720" y="2285992"/>
            <a:ext cx="36433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d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distance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 (μέτρα)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λ = μήκος κύματος (μέτρα)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f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frequency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Hz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C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ejaVu Sans"/>
                <a:cs typeface="font313"/>
              </a:rPr>
              <a:t>Speed of light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85720" y="3929066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72140"/>
            <a:ext cx="4360371" cy="836615"/>
          </a:xfrm>
          <a:prstGeom prst="rect">
            <a:avLst/>
          </a:prstGeom>
          <a:noFill/>
        </p:spPr>
      </p:pic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195</Words>
  <Application>Microsoft Office PowerPoint</Application>
  <PresentationFormat>Προβολή στην οθόνη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1" baseType="lpstr">
      <vt:lpstr>Θέμα του Office</vt:lpstr>
      <vt:lpstr>SmartDraw</vt:lpstr>
      <vt:lpstr>Visio</vt:lpstr>
      <vt:lpstr>Διαφάνεια 1</vt:lpstr>
      <vt:lpstr>Τι κάναμε:</vt:lpstr>
      <vt:lpstr>Προβλήματα που αντιμετωπίσαμε – Λύσεις που δώσαμε</vt:lpstr>
      <vt:lpstr>SNMP</vt:lpstr>
      <vt:lpstr>SNMP</vt:lpstr>
      <vt:lpstr>SNMP</vt:lpstr>
      <vt:lpstr>OID</vt:lpstr>
      <vt:lpstr>Positioning</vt:lpstr>
      <vt:lpstr>Positioning 2</vt:lpstr>
      <vt:lpstr>SNR vs RSSI</vt:lpstr>
      <vt:lpstr>Triangulation</vt:lpstr>
      <vt:lpstr>Διαφάνεια 12</vt:lpstr>
      <vt:lpstr>Διαφάνεια 13</vt:lpstr>
      <vt:lpstr>NetArgus Server</vt:lpstr>
      <vt:lpstr>NetArgus Viewer</vt:lpstr>
      <vt:lpstr>Συμπεράσματα</vt:lpstr>
      <vt:lpstr>Επεκτάσεις</vt:lpstr>
      <vt:lpstr>Διαφάνεια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 fixon</dc:creator>
  <cp:lastModifiedBy>john fixon</cp:lastModifiedBy>
  <cp:revision>19</cp:revision>
  <dcterms:created xsi:type="dcterms:W3CDTF">2008-10-27T11:15:51Z</dcterms:created>
  <dcterms:modified xsi:type="dcterms:W3CDTF">2008-11-02T21:10:55Z</dcterms:modified>
</cp:coreProperties>
</file>