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9" r:id="rId5"/>
    <p:sldId id="270" r:id="rId6"/>
    <p:sldId id="276" r:id="rId7"/>
    <p:sldId id="282" r:id="rId8"/>
    <p:sldId id="260" r:id="rId9"/>
    <p:sldId id="262" r:id="rId10"/>
    <p:sldId id="295" r:id="rId11"/>
    <p:sldId id="263" r:id="rId12"/>
    <p:sldId id="285" r:id="rId13"/>
    <p:sldId id="264" r:id="rId14"/>
    <p:sldId id="266" r:id="rId15"/>
    <p:sldId id="265" r:id="rId16"/>
    <p:sldId id="283" r:id="rId17"/>
    <p:sldId id="286" r:id="rId18"/>
    <p:sldId id="288" r:id="rId19"/>
    <p:sldId id="289" r:id="rId20"/>
    <p:sldId id="273" r:id="rId21"/>
    <p:sldId id="274" r:id="rId22"/>
    <p:sldId id="290" r:id="rId23"/>
    <p:sldId id="292" r:id="rId24"/>
    <p:sldId id="293" r:id="rId25"/>
    <p:sldId id="278" r:id="rId26"/>
    <p:sldId id="279" r:id="rId27"/>
    <p:sldId id="281" r:id="rId28"/>
    <p:sldId id="294" r:id="rId29"/>
    <p:sldId id="269" r:id="rId30"/>
    <p:sldId id="267" r:id="rId31"/>
    <p:sldId id="26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3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83CB08-1A53-485A-B7E8-E2426A98389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4D29A-5938-43A7-AE00-7E496D530D4D}">
      <dgm:prSet/>
      <dgm:spPr/>
      <dgm:t>
        <a:bodyPr/>
        <a:lstStyle/>
        <a:p>
          <a:r>
            <a:rPr lang="en-US" dirty="0"/>
            <a:t>IoT challenges, problems</a:t>
          </a:r>
        </a:p>
      </dgm:t>
    </dgm:pt>
    <dgm:pt modelId="{4F5055CA-27B1-4205-9D36-AF7009B65D39}" type="parTrans" cxnId="{3DC04393-4209-45F2-B682-312FD6EFB02E}">
      <dgm:prSet/>
      <dgm:spPr/>
      <dgm:t>
        <a:bodyPr/>
        <a:lstStyle/>
        <a:p>
          <a:endParaRPr lang="en-US"/>
        </a:p>
      </dgm:t>
    </dgm:pt>
    <dgm:pt modelId="{C0C63EFC-E4CA-4976-962F-953D97355EF6}" type="sibTrans" cxnId="{3DC04393-4209-45F2-B682-312FD6EFB02E}">
      <dgm:prSet/>
      <dgm:spPr/>
      <dgm:t>
        <a:bodyPr/>
        <a:lstStyle/>
        <a:p>
          <a:endParaRPr lang="en-US"/>
        </a:p>
      </dgm:t>
    </dgm:pt>
    <dgm:pt modelId="{5C98161D-494A-4F32-99F4-5226BE8EED45}">
      <dgm:prSet/>
      <dgm:spPr/>
      <dgm:t>
        <a:bodyPr/>
        <a:lstStyle/>
        <a:p>
          <a:r>
            <a:rPr lang="en-US"/>
            <a:t>Aims and objectives of dissertation</a:t>
          </a:r>
        </a:p>
      </dgm:t>
    </dgm:pt>
    <dgm:pt modelId="{F66FF1D6-3814-4F13-BD3F-C218A10F462C}" type="parTrans" cxnId="{3B17A712-DFFD-44D2-BC86-E85E3E8F00A9}">
      <dgm:prSet/>
      <dgm:spPr/>
      <dgm:t>
        <a:bodyPr/>
        <a:lstStyle/>
        <a:p>
          <a:endParaRPr lang="en-US"/>
        </a:p>
      </dgm:t>
    </dgm:pt>
    <dgm:pt modelId="{480CC509-40B8-4812-8EA7-1A5C7CD73ADF}" type="sibTrans" cxnId="{3B17A712-DFFD-44D2-BC86-E85E3E8F00A9}">
      <dgm:prSet/>
      <dgm:spPr/>
      <dgm:t>
        <a:bodyPr/>
        <a:lstStyle/>
        <a:p>
          <a:endParaRPr lang="en-US"/>
        </a:p>
      </dgm:t>
    </dgm:pt>
    <dgm:pt modelId="{25B65D6D-491B-4AA0-B47A-A53307D63862}">
      <dgm:prSet/>
      <dgm:spPr/>
      <dgm:t>
        <a:bodyPr/>
        <a:lstStyle/>
        <a:p>
          <a:r>
            <a:rPr lang="en-US"/>
            <a:t>Research &amp; Proposed Solutions</a:t>
          </a:r>
        </a:p>
      </dgm:t>
    </dgm:pt>
    <dgm:pt modelId="{34CB2A62-D6DF-4E5C-8BEF-CC85ACC9C64D}" type="parTrans" cxnId="{B9484090-9FA3-44B7-9F46-C2947C684971}">
      <dgm:prSet/>
      <dgm:spPr/>
      <dgm:t>
        <a:bodyPr/>
        <a:lstStyle/>
        <a:p>
          <a:endParaRPr lang="en-US"/>
        </a:p>
      </dgm:t>
    </dgm:pt>
    <dgm:pt modelId="{00E74856-1695-4806-8EA2-0E3FA5B1E296}" type="sibTrans" cxnId="{B9484090-9FA3-44B7-9F46-C2947C684971}">
      <dgm:prSet/>
      <dgm:spPr/>
      <dgm:t>
        <a:bodyPr/>
        <a:lstStyle/>
        <a:p>
          <a:endParaRPr lang="en-US"/>
        </a:p>
      </dgm:t>
    </dgm:pt>
    <dgm:pt modelId="{982B669A-ECE8-4730-9EBF-EF058D4DBA7D}">
      <dgm:prSet/>
      <dgm:spPr/>
      <dgm:t>
        <a:bodyPr/>
        <a:lstStyle/>
        <a:p>
          <a:r>
            <a:rPr lang="en-US" dirty="0"/>
            <a:t>RPL basics</a:t>
          </a:r>
        </a:p>
      </dgm:t>
    </dgm:pt>
    <dgm:pt modelId="{6121BCB4-33C5-4851-BEFE-1FFA5180EA90}" type="parTrans" cxnId="{7E7A3C23-2144-417E-A5C2-F3C7868034B7}">
      <dgm:prSet/>
      <dgm:spPr/>
      <dgm:t>
        <a:bodyPr/>
        <a:lstStyle/>
        <a:p>
          <a:endParaRPr lang="en-US"/>
        </a:p>
      </dgm:t>
    </dgm:pt>
    <dgm:pt modelId="{2DB341DF-B4BD-4E1F-A52F-46A285838A33}" type="sibTrans" cxnId="{7E7A3C23-2144-417E-A5C2-F3C7868034B7}">
      <dgm:prSet/>
      <dgm:spPr/>
      <dgm:t>
        <a:bodyPr/>
        <a:lstStyle/>
        <a:p>
          <a:endParaRPr lang="en-US"/>
        </a:p>
      </dgm:t>
    </dgm:pt>
    <dgm:pt modelId="{2D4FDF5D-9BFA-4043-A362-3289E755B052}">
      <dgm:prSet/>
      <dgm:spPr/>
      <dgm:t>
        <a:bodyPr/>
        <a:lstStyle/>
        <a:p>
          <a:r>
            <a:rPr lang="en-US"/>
            <a:t>1. End-to-end communication &amp; mobility in RPL</a:t>
          </a:r>
        </a:p>
      </dgm:t>
    </dgm:pt>
    <dgm:pt modelId="{D2EF6F51-AB97-47C0-A8F8-7D36F078836B}" type="parTrans" cxnId="{FD291B16-8BE1-45C4-ABA4-1317F13D58C2}">
      <dgm:prSet/>
      <dgm:spPr/>
      <dgm:t>
        <a:bodyPr/>
        <a:lstStyle/>
        <a:p>
          <a:endParaRPr lang="en-US"/>
        </a:p>
      </dgm:t>
    </dgm:pt>
    <dgm:pt modelId="{FA0405A6-356E-465B-84AA-2D2546044057}" type="sibTrans" cxnId="{FD291B16-8BE1-45C4-ABA4-1317F13D58C2}">
      <dgm:prSet/>
      <dgm:spPr/>
      <dgm:t>
        <a:bodyPr/>
        <a:lstStyle/>
        <a:p>
          <a:endParaRPr lang="en-US"/>
        </a:p>
      </dgm:t>
    </dgm:pt>
    <dgm:pt modelId="{7EB89C71-3B56-4EB3-94BC-783DFE9798AF}">
      <dgm:prSet/>
      <dgm:spPr/>
      <dgm:t>
        <a:bodyPr/>
        <a:lstStyle/>
        <a:p>
          <a:r>
            <a:rPr lang="en-US" dirty="0"/>
            <a:t>2. Survey on RPL Security Issues</a:t>
          </a:r>
        </a:p>
      </dgm:t>
    </dgm:pt>
    <dgm:pt modelId="{469612AC-7709-477C-B749-AC6DF08ADE0B}" type="parTrans" cxnId="{202CFA71-9CDD-41F2-951A-AFB78B1D486A}">
      <dgm:prSet/>
      <dgm:spPr/>
      <dgm:t>
        <a:bodyPr/>
        <a:lstStyle/>
        <a:p>
          <a:endParaRPr lang="en-US"/>
        </a:p>
      </dgm:t>
    </dgm:pt>
    <dgm:pt modelId="{2F769274-0557-499D-BB37-F94D962E3F66}" type="sibTrans" cxnId="{202CFA71-9CDD-41F2-951A-AFB78B1D486A}">
      <dgm:prSet/>
      <dgm:spPr/>
      <dgm:t>
        <a:bodyPr/>
        <a:lstStyle/>
        <a:p>
          <a:endParaRPr lang="en-US"/>
        </a:p>
      </dgm:t>
    </dgm:pt>
    <dgm:pt modelId="{A4F9BBC1-55AA-49B8-BE87-FA92C26804AD}">
      <dgm:prSet/>
      <dgm:spPr/>
      <dgm:t>
        <a:bodyPr/>
        <a:lstStyle/>
        <a:p>
          <a:r>
            <a:rPr lang="en-US"/>
            <a:t>3. ASSET: Intrusion Detection System for IoT/RPL</a:t>
          </a:r>
        </a:p>
      </dgm:t>
    </dgm:pt>
    <dgm:pt modelId="{A3322DA0-917E-4A19-9E78-3B109F7F79F8}" type="parTrans" cxnId="{34AB5827-4508-417E-9793-4827B84163DA}">
      <dgm:prSet/>
      <dgm:spPr/>
      <dgm:t>
        <a:bodyPr/>
        <a:lstStyle/>
        <a:p>
          <a:endParaRPr lang="en-US"/>
        </a:p>
      </dgm:t>
    </dgm:pt>
    <dgm:pt modelId="{10BFADBD-59C0-4A11-846A-47C1DA4B57AB}" type="sibTrans" cxnId="{34AB5827-4508-417E-9793-4827B84163DA}">
      <dgm:prSet/>
      <dgm:spPr/>
      <dgm:t>
        <a:bodyPr/>
        <a:lstStyle/>
        <a:p>
          <a:endParaRPr lang="en-US"/>
        </a:p>
      </dgm:t>
    </dgm:pt>
    <dgm:pt modelId="{343BD30D-8B97-4DC9-9D29-90EABC90199F}">
      <dgm:prSet/>
      <dgm:spPr/>
      <dgm:t>
        <a:bodyPr/>
        <a:lstStyle/>
        <a:p>
          <a:r>
            <a:rPr lang="en-US"/>
            <a:t>Dissertation Contribution in a nutshell</a:t>
          </a:r>
        </a:p>
      </dgm:t>
    </dgm:pt>
    <dgm:pt modelId="{01736C3A-DDFB-4A1D-B417-A1D13E0157FA}" type="parTrans" cxnId="{0643A131-76B7-4223-8EBB-3D2B39539417}">
      <dgm:prSet/>
      <dgm:spPr/>
      <dgm:t>
        <a:bodyPr/>
        <a:lstStyle/>
        <a:p>
          <a:endParaRPr lang="en-US"/>
        </a:p>
      </dgm:t>
    </dgm:pt>
    <dgm:pt modelId="{6C84020C-5749-4A43-95AD-1214F03E5020}" type="sibTrans" cxnId="{0643A131-76B7-4223-8EBB-3D2B39539417}">
      <dgm:prSet/>
      <dgm:spPr/>
      <dgm:t>
        <a:bodyPr/>
        <a:lstStyle/>
        <a:p>
          <a:endParaRPr lang="en-US"/>
        </a:p>
      </dgm:t>
    </dgm:pt>
    <dgm:pt modelId="{AB37727E-3779-4E5D-992C-A5FF45FD52E9}">
      <dgm:prSet/>
      <dgm:spPr/>
      <dgm:t>
        <a:bodyPr/>
        <a:lstStyle/>
        <a:p>
          <a:r>
            <a:rPr lang="en-US"/>
            <a:t>Publications </a:t>
          </a:r>
        </a:p>
      </dgm:t>
    </dgm:pt>
    <dgm:pt modelId="{E1312D5E-1CF0-4E5F-84AA-6DCA55F70086}" type="parTrans" cxnId="{ACCDD6F6-3D41-416A-9C45-49BE15EC3E8C}">
      <dgm:prSet/>
      <dgm:spPr/>
      <dgm:t>
        <a:bodyPr/>
        <a:lstStyle/>
        <a:p>
          <a:endParaRPr lang="en-US"/>
        </a:p>
      </dgm:t>
    </dgm:pt>
    <dgm:pt modelId="{BFFDC275-B2E7-4E42-9D7A-7858BCA98591}" type="sibTrans" cxnId="{ACCDD6F6-3D41-416A-9C45-49BE15EC3E8C}">
      <dgm:prSet/>
      <dgm:spPr/>
      <dgm:t>
        <a:bodyPr/>
        <a:lstStyle/>
        <a:p>
          <a:endParaRPr lang="en-US"/>
        </a:p>
      </dgm:t>
    </dgm:pt>
    <dgm:pt modelId="{02989299-BFB1-404A-B34E-18E0947731EA}" type="pres">
      <dgm:prSet presAssocID="{1083CB08-1A53-485A-B7E8-E2426A98389E}" presName="vert0" presStyleCnt="0">
        <dgm:presLayoutVars>
          <dgm:dir/>
          <dgm:animOne val="branch"/>
          <dgm:animLvl val="lvl"/>
        </dgm:presLayoutVars>
      </dgm:prSet>
      <dgm:spPr/>
    </dgm:pt>
    <dgm:pt modelId="{BB095584-AE35-4129-B78E-2F7604AE5B2C}" type="pres">
      <dgm:prSet presAssocID="{8FD4D29A-5938-43A7-AE00-7E496D530D4D}" presName="thickLine" presStyleLbl="alignNode1" presStyleIdx="0" presStyleCnt="9"/>
      <dgm:spPr/>
    </dgm:pt>
    <dgm:pt modelId="{B46AA8FB-8990-4717-872B-0B1CB5B2139A}" type="pres">
      <dgm:prSet presAssocID="{8FD4D29A-5938-43A7-AE00-7E496D530D4D}" presName="horz1" presStyleCnt="0"/>
      <dgm:spPr/>
    </dgm:pt>
    <dgm:pt modelId="{2647935A-B1CE-4123-9EE9-C1C984298CDF}" type="pres">
      <dgm:prSet presAssocID="{8FD4D29A-5938-43A7-AE00-7E496D530D4D}" presName="tx1" presStyleLbl="revTx" presStyleIdx="0" presStyleCnt="9"/>
      <dgm:spPr/>
    </dgm:pt>
    <dgm:pt modelId="{1C51399A-3E26-4A9F-A150-55C2CC3954CA}" type="pres">
      <dgm:prSet presAssocID="{8FD4D29A-5938-43A7-AE00-7E496D530D4D}" presName="vert1" presStyleCnt="0"/>
      <dgm:spPr/>
    </dgm:pt>
    <dgm:pt modelId="{89A72667-8D15-4812-9C56-C7E85C0E946B}" type="pres">
      <dgm:prSet presAssocID="{5C98161D-494A-4F32-99F4-5226BE8EED45}" presName="thickLine" presStyleLbl="alignNode1" presStyleIdx="1" presStyleCnt="9"/>
      <dgm:spPr/>
    </dgm:pt>
    <dgm:pt modelId="{3E3E612D-721A-4E3C-9828-2349BBC28FCF}" type="pres">
      <dgm:prSet presAssocID="{5C98161D-494A-4F32-99F4-5226BE8EED45}" presName="horz1" presStyleCnt="0"/>
      <dgm:spPr/>
    </dgm:pt>
    <dgm:pt modelId="{F7843CB3-F29D-4DFE-BEE5-E86EBA9D13AB}" type="pres">
      <dgm:prSet presAssocID="{5C98161D-494A-4F32-99F4-5226BE8EED45}" presName="tx1" presStyleLbl="revTx" presStyleIdx="1" presStyleCnt="9"/>
      <dgm:spPr/>
    </dgm:pt>
    <dgm:pt modelId="{010F5F7D-3034-40BC-BFEE-7961E224F1FC}" type="pres">
      <dgm:prSet presAssocID="{5C98161D-494A-4F32-99F4-5226BE8EED45}" presName="vert1" presStyleCnt="0"/>
      <dgm:spPr/>
    </dgm:pt>
    <dgm:pt modelId="{A64CA8B9-C973-4653-B72F-2F244B4E2C5A}" type="pres">
      <dgm:prSet presAssocID="{25B65D6D-491B-4AA0-B47A-A53307D63862}" presName="thickLine" presStyleLbl="alignNode1" presStyleIdx="2" presStyleCnt="9"/>
      <dgm:spPr/>
    </dgm:pt>
    <dgm:pt modelId="{D0A6B628-2696-49D6-83D1-CB7ED22CA415}" type="pres">
      <dgm:prSet presAssocID="{25B65D6D-491B-4AA0-B47A-A53307D63862}" presName="horz1" presStyleCnt="0"/>
      <dgm:spPr/>
    </dgm:pt>
    <dgm:pt modelId="{15884408-5DFE-48CE-9092-F8863B956BE8}" type="pres">
      <dgm:prSet presAssocID="{25B65D6D-491B-4AA0-B47A-A53307D63862}" presName="tx1" presStyleLbl="revTx" presStyleIdx="2" presStyleCnt="9"/>
      <dgm:spPr/>
    </dgm:pt>
    <dgm:pt modelId="{519B996F-EA41-41B3-A5C8-8F0A910E780F}" type="pres">
      <dgm:prSet presAssocID="{25B65D6D-491B-4AA0-B47A-A53307D63862}" presName="vert1" presStyleCnt="0"/>
      <dgm:spPr/>
    </dgm:pt>
    <dgm:pt modelId="{7EAECECA-9800-4293-BB0B-F347533D2EDE}" type="pres">
      <dgm:prSet presAssocID="{982B669A-ECE8-4730-9EBF-EF058D4DBA7D}" presName="thickLine" presStyleLbl="alignNode1" presStyleIdx="3" presStyleCnt="9"/>
      <dgm:spPr/>
    </dgm:pt>
    <dgm:pt modelId="{9F7BD8EB-852E-4165-83CC-F98A301404B7}" type="pres">
      <dgm:prSet presAssocID="{982B669A-ECE8-4730-9EBF-EF058D4DBA7D}" presName="horz1" presStyleCnt="0"/>
      <dgm:spPr/>
    </dgm:pt>
    <dgm:pt modelId="{406E4245-7440-457A-934E-2675AC239351}" type="pres">
      <dgm:prSet presAssocID="{982B669A-ECE8-4730-9EBF-EF058D4DBA7D}" presName="tx1" presStyleLbl="revTx" presStyleIdx="3" presStyleCnt="9"/>
      <dgm:spPr/>
    </dgm:pt>
    <dgm:pt modelId="{13FA225D-0A86-4D0B-B76B-8A1E4C94683B}" type="pres">
      <dgm:prSet presAssocID="{982B669A-ECE8-4730-9EBF-EF058D4DBA7D}" presName="vert1" presStyleCnt="0"/>
      <dgm:spPr/>
    </dgm:pt>
    <dgm:pt modelId="{2476B7BE-4065-4C20-8CE5-D96603F4D23D}" type="pres">
      <dgm:prSet presAssocID="{2D4FDF5D-9BFA-4043-A362-3289E755B052}" presName="thickLine" presStyleLbl="alignNode1" presStyleIdx="4" presStyleCnt="9"/>
      <dgm:spPr/>
    </dgm:pt>
    <dgm:pt modelId="{EBB243E9-B705-4ED1-8929-8D2E212E4468}" type="pres">
      <dgm:prSet presAssocID="{2D4FDF5D-9BFA-4043-A362-3289E755B052}" presName="horz1" presStyleCnt="0"/>
      <dgm:spPr/>
    </dgm:pt>
    <dgm:pt modelId="{A91721C2-D20A-4509-A9C2-33849A1868AE}" type="pres">
      <dgm:prSet presAssocID="{2D4FDF5D-9BFA-4043-A362-3289E755B052}" presName="tx1" presStyleLbl="revTx" presStyleIdx="4" presStyleCnt="9"/>
      <dgm:spPr/>
    </dgm:pt>
    <dgm:pt modelId="{DBC3A538-381B-4708-9E3E-52FDE0E4A508}" type="pres">
      <dgm:prSet presAssocID="{2D4FDF5D-9BFA-4043-A362-3289E755B052}" presName="vert1" presStyleCnt="0"/>
      <dgm:spPr/>
    </dgm:pt>
    <dgm:pt modelId="{99F9A15A-6997-4411-8C8A-AE724D8507B1}" type="pres">
      <dgm:prSet presAssocID="{7EB89C71-3B56-4EB3-94BC-783DFE9798AF}" presName="thickLine" presStyleLbl="alignNode1" presStyleIdx="5" presStyleCnt="9"/>
      <dgm:spPr/>
    </dgm:pt>
    <dgm:pt modelId="{FC1AD7F0-46F1-4802-93F4-DD3B20BFE228}" type="pres">
      <dgm:prSet presAssocID="{7EB89C71-3B56-4EB3-94BC-783DFE9798AF}" presName="horz1" presStyleCnt="0"/>
      <dgm:spPr/>
    </dgm:pt>
    <dgm:pt modelId="{5DF7DFD6-C14A-4CA9-A5E8-5372C7E63389}" type="pres">
      <dgm:prSet presAssocID="{7EB89C71-3B56-4EB3-94BC-783DFE9798AF}" presName="tx1" presStyleLbl="revTx" presStyleIdx="5" presStyleCnt="9"/>
      <dgm:spPr/>
    </dgm:pt>
    <dgm:pt modelId="{95BE6507-9764-4F87-96F9-007EB957CBB0}" type="pres">
      <dgm:prSet presAssocID="{7EB89C71-3B56-4EB3-94BC-783DFE9798AF}" presName="vert1" presStyleCnt="0"/>
      <dgm:spPr/>
    </dgm:pt>
    <dgm:pt modelId="{62F66D4C-6DB3-4E6F-A871-59986DE54178}" type="pres">
      <dgm:prSet presAssocID="{A4F9BBC1-55AA-49B8-BE87-FA92C26804AD}" presName="thickLine" presStyleLbl="alignNode1" presStyleIdx="6" presStyleCnt="9"/>
      <dgm:spPr/>
    </dgm:pt>
    <dgm:pt modelId="{A22ED60C-4D2B-47CD-805D-86CC055DBFAF}" type="pres">
      <dgm:prSet presAssocID="{A4F9BBC1-55AA-49B8-BE87-FA92C26804AD}" presName="horz1" presStyleCnt="0"/>
      <dgm:spPr/>
    </dgm:pt>
    <dgm:pt modelId="{AFC7CD8C-0099-47EC-954F-1227AF64DC29}" type="pres">
      <dgm:prSet presAssocID="{A4F9BBC1-55AA-49B8-BE87-FA92C26804AD}" presName="tx1" presStyleLbl="revTx" presStyleIdx="6" presStyleCnt="9"/>
      <dgm:spPr/>
    </dgm:pt>
    <dgm:pt modelId="{9439BFB1-EC6E-4C5B-AC4F-0A53D206B8DB}" type="pres">
      <dgm:prSet presAssocID="{A4F9BBC1-55AA-49B8-BE87-FA92C26804AD}" presName="vert1" presStyleCnt="0"/>
      <dgm:spPr/>
    </dgm:pt>
    <dgm:pt modelId="{AFA535FB-0D53-47DD-8696-E0229E11D07B}" type="pres">
      <dgm:prSet presAssocID="{343BD30D-8B97-4DC9-9D29-90EABC90199F}" presName="thickLine" presStyleLbl="alignNode1" presStyleIdx="7" presStyleCnt="9"/>
      <dgm:spPr/>
    </dgm:pt>
    <dgm:pt modelId="{8E0FBA6A-4D4D-4B6A-93AD-9DFA46BA1F7C}" type="pres">
      <dgm:prSet presAssocID="{343BD30D-8B97-4DC9-9D29-90EABC90199F}" presName="horz1" presStyleCnt="0"/>
      <dgm:spPr/>
    </dgm:pt>
    <dgm:pt modelId="{E70765CE-3BF6-4EBA-B066-0F74F3D142CA}" type="pres">
      <dgm:prSet presAssocID="{343BD30D-8B97-4DC9-9D29-90EABC90199F}" presName="tx1" presStyleLbl="revTx" presStyleIdx="7" presStyleCnt="9"/>
      <dgm:spPr/>
    </dgm:pt>
    <dgm:pt modelId="{FD2BBC44-0F69-4C32-96B0-70D76D712BA9}" type="pres">
      <dgm:prSet presAssocID="{343BD30D-8B97-4DC9-9D29-90EABC90199F}" presName="vert1" presStyleCnt="0"/>
      <dgm:spPr/>
    </dgm:pt>
    <dgm:pt modelId="{27840C33-0805-4769-9649-8AA1F19BBB89}" type="pres">
      <dgm:prSet presAssocID="{AB37727E-3779-4E5D-992C-A5FF45FD52E9}" presName="thickLine" presStyleLbl="alignNode1" presStyleIdx="8" presStyleCnt="9"/>
      <dgm:spPr/>
    </dgm:pt>
    <dgm:pt modelId="{63D56DE9-B175-45BA-AD59-5E0DA67A1C88}" type="pres">
      <dgm:prSet presAssocID="{AB37727E-3779-4E5D-992C-A5FF45FD52E9}" presName="horz1" presStyleCnt="0"/>
      <dgm:spPr/>
    </dgm:pt>
    <dgm:pt modelId="{0881FDC1-3385-4FEA-ADB4-690BE1AE58C2}" type="pres">
      <dgm:prSet presAssocID="{AB37727E-3779-4E5D-992C-A5FF45FD52E9}" presName="tx1" presStyleLbl="revTx" presStyleIdx="8" presStyleCnt="9"/>
      <dgm:spPr/>
    </dgm:pt>
    <dgm:pt modelId="{6E6169D4-986E-4484-8FB1-137F7EDBD5A0}" type="pres">
      <dgm:prSet presAssocID="{AB37727E-3779-4E5D-992C-A5FF45FD52E9}" presName="vert1" presStyleCnt="0"/>
      <dgm:spPr/>
    </dgm:pt>
  </dgm:ptLst>
  <dgm:cxnLst>
    <dgm:cxn modelId="{3B17A712-DFFD-44D2-BC86-E85E3E8F00A9}" srcId="{1083CB08-1A53-485A-B7E8-E2426A98389E}" destId="{5C98161D-494A-4F32-99F4-5226BE8EED45}" srcOrd="1" destOrd="0" parTransId="{F66FF1D6-3814-4F13-BD3F-C218A10F462C}" sibTransId="{480CC509-40B8-4812-8EA7-1A5C7CD73ADF}"/>
    <dgm:cxn modelId="{75CD5D14-4B2B-4ADE-B516-3E422F23063D}" type="presOf" srcId="{25B65D6D-491B-4AA0-B47A-A53307D63862}" destId="{15884408-5DFE-48CE-9092-F8863B956BE8}" srcOrd="0" destOrd="0" presId="urn:microsoft.com/office/officeart/2008/layout/LinedList"/>
    <dgm:cxn modelId="{FD291B16-8BE1-45C4-ABA4-1317F13D58C2}" srcId="{1083CB08-1A53-485A-B7E8-E2426A98389E}" destId="{2D4FDF5D-9BFA-4043-A362-3289E755B052}" srcOrd="4" destOrd="0" parTransId="{D2EF6F51-AB97-47C0-A8F8-7D36F078836B}" sibTransId="{FA0405A6-356E-465B-84AA-2D2546044057}"/>
    <dgm:cxn modelId="{9FB9A022-ACB4-4F81-996D-1297EBDE5254}" type="presOf" srcId="{8FD4D29A-5938-43A7-AE00-7E496D530D4D}" destId="{2647935A-B1CE-4123-9EE9-C1C984298CDF}" srcOrd="0" destOrd="0" presId="urn:microsoft.com/office/officeart/2008/layout/LinedList"/>
    <dgm:cxn modelId="{7E7A3C23-2144-417E-A5C2-F3C7868034B7}" srcId="{1083CB08-1A53-485A-B7E8-E2426A98389E}" destId="{982B669A-ECE8-4730-9EBF-EF058D4DBA7D}" srcOrd="3" destOrd="0" parTransId="{6121BCB4-33C5-4851-BEFE-1FFA5180EA90}" sibTransId="{2DB341DF-B4BD-4E1F-A52F-46A285838A33}"/>
    <dgm:cxn modelId="{34AB5827-4508-417E-9793-4827B84163DA}" srcId="{1083CB08-1A53-485A-B7E8-E2426A98389E}" destId="{A4F9BBC1-55AA-49B8-BE87-FA92C26804AD}" srcOrd="6" destOrd="0" parTransId="{A3322DA0-917E-4A19-9E78-3B109F7F79F8}" sibTransId="{10BFADBD-59C0-4A11-846A-47C1DA4B57AB}"/>
    <dgm:cxn modelId="{0643A131-76B7-4223-8EBB-3D2B39539417}" srcId="{1083CB08-1A53-485A-B7E8-E2426A98389E}" destId="{343BD30D-8B97-4DC9-9D29-90EABC90199F}" srcOrd="7" destOrd="0" parTransId="{01736C3A-DDFB-4A1D-B417-A1D13E0157FA}" sibTransId="{6C84020C-5749-4A43-95AD-1214F03E5020}"/>
    <dgm:cxn modelId="{B9A84F68-6CA7-4B3B-B57C-EE1F4D8BD666}" type="presOf" srcId="{343BD30D-8B97-4DC9-9D29-90EABC90199F}" destId="{E70765CE-3BF6-4EBA-B066-0F74F3D142CA}" srcOrd="0" destOrd="0" presId="urn:microsoft.com/office/officeart/2008/layout/LinedList"/>
    <dgm:cxn modelId="{A3E23D70-9DC8-45F6-8DAB-8C4C15535E4C}" type="presOf" srcId="{A4F9BBC1-55AA-49B8-BE87-FA92C26804AD}" destId="{AFC7CD8C-0099-47EC-954F-1227AF64DC29}" srcOrd="0" destOrd="0" presId="urn:microsoft.com/office/officeart/2008/layout/LinedList"/>
    <dgm:cxn modelId="{202CFA71-9CDD-41F2-951A-AFB78B1D486A}" srcId="{1083CB08-1A53-485A-B7E8-E2426A98389E}" destId="{7EB89C71-3B56-4EB3-94BC-783DFE9798AF}" srcOrd="5" destOrd="0" parTransId="{469612AC-7709-477C-B749-AC6DF08ADE0B}" sibTransId="{2F769274-0557-499D-BB37-F94D962E3F66}"/>
    <dgm:cxn modelId="{9FEDFD8D-2F95-4CA1-A450-EC709E094187}" type="presOf" srcId="{AB37727E-3779-4E5D-992C-A5FF45FD52E9}" destId="{0881FDC1-3385-4FEA-ADB4-690BE1AE58C2}" srcOrd="0" destOrd="0" presId="urn:microsoft.com/office/officeart/2008/layout/LinedList"/>
    <dgm:cxn modelId="{B9484090-9FA3-44B7-9F46-C2947C684971}" srcId="{1083CB08-1A53-485A-B7E8-E2426A98389E}" destId="{25B65D6D-491B-4AA0-B47A-A53307D63862}" srcOrd="2" destOrd="0" parTransId="{34CB2A62-D6DF-4E5C-8BEF-CC85ACC9C64D}" sibTransId="{00E74856-1695-4806-8EA2-0E3FA5B1E296}"/>
    <dgm:cxn modelId="{3DC04393-4209-45F2-B682-312FD6EFB02E}" srcId="{1083CB08-1A53-485A-B7E8-E2426A98389E}" destId="{8FD4D29A-5938-43A7-AE00-7E496D530D4D}" srcOrd="0" destOrd="0" parTransId="{4F5055CA-27B1-4205-9D36-AF7009B65D39}" sibTransId="{C0C63EFC-E4CA-4976-962F-953D97355EF6}"/>
    <dgm:cxn modelId="{EBD9A9A1-3D72-4E3F-A810-FDBDEC435FAC}" type="presOf" srcId="{1083CB08-1A53-485A-B7E8-E2426A98389E}" destId="{02989299-BFB1-404A-B34E-18E0947731EA}" srcOrd="0" destOrd="0" presId="urn:microsoft.com/office/officeart/2008/layout/LinedList"/>
    <dgm:cxn modelId="{D5D242AF-005C-4DE5-BACC-BB72FE3B5816}" type="presOf" srcId="{982B669A-ECE8-4730-9EBF-EF058D4DBA7D}" destId="{406E4245-7440-457A-934E-2675AC239351}" srcOrd="0" destOrd="0" presId="urn:microsoft.com/office/officeart/2008/layout/LinedList"/>
    <dgm:cxn modelId="{3E5CE2B1-8DBA-49A5-B8F6-139BA2A87AF8}" type="presOf" srcId="{7EB89C71-3B56-4EB3-94BC-783DFE9798AF}" destId="{5DF7DFD6-C14A-4CA9-A5E8-5372C7E63389}" srcOrd="0" destOrd="0" presId="urn:microsoft.com/office/officeart/2008/layout/LinedList"/>
    <dgm:cxn modelId="{9CCA09B5-F3C6-4B1C-ACBD-0265311B2BC3}" type="presOf" srcId="{2D4FDF5D-9BFA-4043-A362-3289E755B052}" destId="{A91721C2-D20A-4509-A9C2-33849A1868AE}" srcOrd="0" destOrd="0" presId="urn:microsoft.com/office/officeart/2008/layout/LinedList"/>
    <dgm:cxn modelId="{775D52B7-E706-4CAB-90ED-2AF7FE957208}" type="presOf" srcId="{5C98161D-494A-4F32-99F4-5226BE8EED45}" destId="{F7843CB3-F29D-4DFE-BEE5-E86EBA9D13AB}" srcOrd="0" destOrd="0" presId="urn:microsoft.com/office/officeart/2008/layout/LinedList"/>
    <dgm:cxn modelId="{ACCDD6F6-3D41-416A-9C45-49BE15EC3E8C}" srcId="{1083CB08-1A53-485A-B7E8-E2426A98389E}" destId="{AB37727E-3779-4E5D-992C-A5FF45FD52E9}" srcOrd="8" destOrd="0" parTransId="{E1312D5E-1CF0-4E5F-84AA-6DCA55F70086}" sibTransId="{BFFDC275-B2E7-4E42-9D7A-7858BCA98591}"/>
    <dgm:cxn modelId="{7F508BE8-29F0-415F-80D9-AD367B20EBF4}" type="presParOf" srcId="{02989299-BFB1-404A-B34E-18E0947731EA}" destId="{BB095584-AE35-4129-B78E-2F7604AE5B2C}" srcOrd="0" destOrd="0" presId="urn:microsoft.com/office/officeart/2008/layout/LinedList"/>
    <dgm:cxn modelId="{812CEBB3-B80F-499E-8BC4-93D76A9030DA}" type="presParOf" srcId="{02989299-BFB1-404A-B34E-18E0947731EA}" destId="{B46AA8FB-8990-4717-872B-0B1CB5B2139A}" srcOrd="1" destOrd="0" presId="urn:microsoft.com/office/officeart/2008/layout/LinedList"/>
    <dgm:cxn modelId="{9000DB3D-82CC-4524-8EF2-42D086A5E797}" type="presParOf" srcId="{B46AA8FB-8990-4717-872B-0B1CB5B2139A}" destId="{2647935A-B1CE-4123-9EE9-C1C984298CDF}" srcOrd="0" destOrd="0" presId="urn:microsoft.com/office/officeart/2008/layout/LinedList"/>
    <dgm:cxn modelId="{2B9155E7-83B7-4B05-B8D1-B1A2F21C1470}" type="presParOf" srcId="{B46AA8FB-8990-4717-872B-0B1CB5B2139A}" destId="{1C51399A-3E26-4A9F-A150-55C2CC3954CA}" srcOrd="1" destOrd="0" presId="urn:microsoft.com/office/officeart/2008/layout/LinedList"/>
    <dgm:cxn modelId="{5387E86D-E6FA-4813-8C08-06067667D6DB}" type="presParOf" srcId="{02989299-BFB1-404A-B34E-18E0947731EA}" destId="{89A72667-8D15-4812-9C56-C7E85C0E946B}" srcOrd="2" destOrd="0" presId="urn:microsoft.com/office/officeart/2008/layout/LinedList"/>
    <dgm:cxn modelId="{56CF3CD8-96A2-43A7-82C4-85A47871EC5E}" type="presParOf" srcId="{02989299-BFB1-404A-B34E-18E0947731EA}" destId="{3E3E612D-721A-4E3C-9828-2349BBC28FCF}" srcOrd="3" destOrd="0" presId="urn:microsoft.com/office/officeart/2008/layout/LinedList"/>
    <dgm:cxn modelId="{1EF392D5-89D9-4C6F-A282-AEA33F80BF3C}" type="presParOf" srcId="{3E3E612D-721A-4E3C-9828-2349BBC28FCF}" destId="{F7843CB3-F29D-4DFE-BEE5-E86EBA9D13AB}" srcOrd="0" destOrd="0" presId="urn:microsoft.com/office/officeart/2008/layout/LinedList"/>
    <dgm:cxn modelId="{000B1430-A5C7-4200-B40C-EF358A242788}" type="presParOf" srcId="{3E3E612D-721A-4E3C-9828-2349BBC28FCF}" destId="{010F5F7D-3034-40BC-BFEE-7961E224F1FC}" srcOrd="1" destOrd="0" presId="urn:microsoft.com/office/officeart/2008/layout/LinedList"/>
    <dgm:cxn modelId="{0A0102E3-A930-4732-93A3-2B2858A382C4}" type="presParOf" srcId="{02989299-BFB1-404A-B34E-18E0947731EA}" destId="{A64CA8B9-C973-4653-B72F-2F244B4E2C5A}" srcOrd="4" destOrd="0" presId="urn:microsoft.com/office/officeart/2008/layout/LinedList"/>
    <dgm:cxn modelId="{925EF867-55D7-4E1A-A27B-3AF0DB33A277}" type="presParOf" srcId="{02989299-BFB1-404A-B34E-18E0947731EA}" destId="{D0A6B628-2696-49D6-83D1-CB7ED22CA415}" srcOrd="5" destOrd="0" presId="urn:microsoft.com/office/officeart/2008/layout/LinedList"/>
    <dgm:cxn modelId="{9CAF424C-8BD6-45EB-A55A-9DECE7061CBA}" type="presParOf" srcId="{D0A6B628-2696-49D6-83D1-CB7ED22CA415}" destId="{15884408-5DFE-48CE-9092-F8863B956BE8}" srcOrd="0" destOrd="0" presId="urn:microsoft.com/office/officeart/2008/layout/LinedList"/>
    <dgm:cxn modelId="{D295847D-4175-44D4-998A-F43A2E6E95E3}" type="presParOf" srcId="{D0A6B628-2696-49D6-83D1-CB7ED22CA415}" destId="{519B996F-EA41-41B3-A5C8-8F0A910E780F}" srcOrd="1" destOrd="0" presId="urn:microsoft.com/office/officeart/2008/layout/LinedList"/>
    <dgm:cxn modelId="{D09F97D3-0108-4961-868A-5CC160A46B8B}" type="presParOf" srcId="{02989299-BFB1-404A-B34E-18E0947731EA}" destId="{7EAECECA-9800-4293-BB0B-F347533D2EDE}" srcOrd="6" destOrd="0" presId="urn:microsoft.com/office/officeart/2008/layout/LinedList"/>
    <dgm:cxn modelId="{9C7B73F8-7203-4F36-81D4-C4D569A0A259}" type="presParOf" srcId="{02989299-BFB1-404A-B34E-18E0947731EA}" destId="{9F7BD8EB-852E-4165-83CC-F98A301404B7}" srcOrd="7" destOrd="0" presId="urn:microsoft.com/office/officeart/2008/layout/LinedList"/>
    <dgm:cxn modelId="{2DC3C7B3-CFB0-4516-96F6-B4F98F29532E}" type="presParOf" srcId="{9F7BD8EB-852E-4165-83CC-F98A301404B7}" destId="{406E4245-7440-457A-934E-2675AC239351}" srcOrd="0" destOrd="0" presId="urn:microsoft.com/office/officeart/2008/layout/LinedList"/>
    <dgm:cxn modelId="{2224B079-BB23-4AF0-9B01-3ED62DA59BE5}" type="presParOf" srcId="{9F7BD8EB-852E-4165-83CC-F98A301404B7}" destId="{13FA225D-0A86-4D0B-B76B-8A1E4C94683B}" srcOrd="1" destOrd="0" presId="urn:microsoft.com/office/officeart/2008/layout/LinedList"/>
    <dgm:cxn modelId="{841FD701-F922-47DB-89DC-B2395A9B3A48}" type="presParOf" srcId="{02989299-BFB1-404A-B34E-18E0947731EA}" destId="{2476B7BE-4065-4C20-8CE5-D96603F4D23D}" srcOrd="8" destOrd="0" presId="urn:microsoft.com/office/officeart/2008/layout/LinedList"/>
    <dgm:cxn modelId="{7D20B17A-C410-4193-BBBA-0B9DB0DBE33E}" type="presParOf" srcId="{02989299-BFB1-404A-B34E-18E0947731EA}" destId="{EBB243E9-B705-4ED1-8929-8D2E212E4468}" srcOrd="9" destOrd="0" presId="urn:microsoft.com/office/officeart/2008/layout/LinedList"/>
    <dgm:cxn modelId="{7C72C4C2-BF34-4E3C-802C-2E914E7562EA}" type="presParOf" srcId="{EBB243E9-B705-4ED1-8929-8D2E212E4468}" destId="{A91721C2-D20A-4509-A9C2-33849A1868AE}" srcOrd="0" destOrd="0" presId="urn:microsoft.com/office/officeart/2008/layout/LinedList"/>
    <dgm:cxn modelId="{09C21EC5-2495-4032-8458-F2371386EBEE}" type="presParOf" srcId="{EBB243E9-B705-4ED1-8929-8D2E212E4468}" destId="{DBC3A538-381B-4708-9E3E-52FDE0E4A508}" srcOrd="1" destOrd="0" presId="urn:microsoft.com/office/officeart/2008/layout/LinedList"/>
    <dgm:cxn modelId="{0CEECA80-C434-4DC9-AC90-056E23BC5121}" type="presParOf" srcId="{02989299-BFB1-404A-B34E-18E0947731EA}" destId="{99F9A15A-6997-4411-8C8A-AE724D8507B1}" srcOrd="10" destOrd="0" presId="urn:microsoft.com/office/officeart/2008/layout/LinedList"/>
    <dgm:cxn modelId="{FF2C0648-C129-458B-9608-3EBBF8731C24}" type="presParOf" srcId="{02989299-BFB1-404A-B34E-18E0947731EA}" destId="{FC1AD7F0-46F1-4802-93F4-DD3B20BFE228}" srcOrd="11" destOrd="0" presId="urn:microsoft.com/office/officeart/2008/layout/LinedList"/>
    <dgm:cxn modelId="{D99C7F07-EA69-4413-AFCF-9C91FD05997C}" type="presParOf" srcId="{FC1AD7F0-46F1-4802-93F4-DD3B20BFE228}" destId="{5DF7DFD6-C14A-4CA9-A5E8-5372C7E63389}" srcOrd="0" destOrd="0" presId="urn:microsoft.com/office/officeart/2008/layout/LinedList"/>
    <dgm:cxn modelId="{9B9E77C1-B878-4714-BBA5-B5A0867A0CC5}" type="presParOf" srcId="{FC1AD7F0-46F1-4802-93F4-DD3B20BFE228}" destId="{95BE6507-9764-4F87-96F9-007EB957CBB0}" srcOrd="1" destOrd="0" presId="urn:microsoft.com/office/officeart/2008/layout/LinedList"/>
    <dgm:cxn modelId="{59D592A7-49F3-46EE-A09C-9180A3E645BA}" type="presParOf" srcId="{02989299-BFB1-404A-B34E-18E0947731EA}" destId="{62F66D4C-6DB3-4E6F-A871-59986DE54178}" srcOrd="12" destOrd="0" presId="urn:microsoft.com/office/officeart/2008/layout/LinedList"/>
    <dgm:cxn modelId="{C08B0B3E-895A-481C-9020-F582A280B505}" type="presParOf" srcId="{02989299-BFB1-404A-B34E-18E0947731EA}" destId="{A22ED60C-4D2B-47CD-805D-86CC055DBFAF}" srcOrd="13" destOrd="0" presId="urn:microsoft.com/office/officeart/2008/layout/LinedList"/>
    <dgm:cxn modelId="{FA7E7BAA-FAB1-44A6-9ED3-27405E9F31C8}" type="presParOf" srcId="{A22ED60C-4D2B-47CD-805D-86CC055DBFAF}" destId="{AFC7CD8C-0099-47EC-954F-1227AF64DC29}" srcOrd="0" destOrd="0" presId="urn:microsoft.com/office/officeart/2008/layout/LinedList"/>
    <dgm:cxn modelId="{57780F07-9D79-4894-9A20-42EC8B2E24A4}" type="presParOf" srcId="{A22ED60C-4D2B-47CD-805D-86CC055DBFAF}" destId="{9439BFB1-EC6E-4C5B-AC4F-0A53D206B8DB}" srcOrd="1" destOrd="0" presId="urn:microsoft.com/office/officeart/2008/layout/LinedList"/>
    <dgm:cxn modelId="{284ADBA0-90A6-49B2-B6F8-EA2BA2849BA5}" type="presParOf" srcId="{02989299-BFB1-404A-B34E-18E0947731EA}" destId="{AFA535FB-0D53-47DD-8696-E0229E11D07B}" srcOrd="14" destOrd="0" presId="urn:microsoft.com/office/officeart/2008/layout/LinedList"/>
    <dgm:cxn modelId="{700178C9-5F36-423C-9AE3-682119336777}" type="presParOf" srcId="{02989299-BFB1-404A-B34E-18E0947731EA}" destId="{8E0FBA6A-4D4D-4B6A-93AD-9DFA46BA1F7C}" srcOrd="15" destOrd="0" presId="urn:microsoft.com/office/officeart/2008/layout/LinedList"/>
    <dgm:cxn modelId="{6165EF9E-60D0-4435-A044-F9CF6D2B925E}" type="presParOf" srcId="{8E0FBA6A-4D4D-4B6A-93AD-9DFA46BA1F7C}" destId="{E70765CE-3BF6-4EBA-B066-0F74F3D142CA}" srcOrd="0" destOrd="0" presId="urn:microsoft.com/office/officeart/2008/layout/LinedList"/>
    <dgm:cxn modelId="{93B23F91-D7DC-4DD2-8516-A6D04323D820}" type="presParOf" srcId="{8E0FBA6A-4D4D-4B6A-93AD-9DFA46BA1F7C}" destId="{FD2BBC44-0F69-4C32-96B0-70D76D712BA9}" srcOrd="1" destOrd="0" presId="urn:microsoft.com/office/officeart/2008/layout/LinedList"/>
    <dgm:cxn modelId="{A76E5359-4DFC-4221-AD2A-913BDC6DC7C8}" type="presParOf" srcId="{02989299-BFB1-404A-B34E-18E0947731EA}" destId="{27840C33-0805-4769-9649-8AA1F19BBB89}" srcOrd="16" destOrd="0" presId="urn:microsoft.com/office/officeart/2008/layout/LinedList"/>
    <dgm:cxn modelId="{1F8FD61B-53C0-44AD-B84D-FB154C1A3E1A}" type="presParOf" srcId="{02989299-BFB1-404A-B34E-18E0947731EA}" destId="{63D56DE9-B175-45BA-AD59-5E0DA67A1C88}" srcOrd="17" destOrd="0" presId="urn:microsoft.com/office/officeart/2008/layout/LinedList"/>
    <dgm:cxn modelId="{66BDFF91-C89E-4AE2-B74A-A8A74F160883}" type="presParOf" srcId="{63D56DE9-B175-45BA-AD59-5E0DA67A1C88}" destId="{0881FDC1-3385-4FEA-ADB4-690BE1AE58C2}" srcOrd="0" destOrd="0" presId="urn:microsoft.com/office/officeart/2008/layout/LinedList"/>
    <dgm:cxn modelId="{9B33893C-1B97-4B8D-952B-51E10FD5CB7C}" type="presParOf" srcId="{63D56DE9-B175-45BA-AD59-5E0DA67A1C88}" destId="{6E6169D4-986E-4484-8FB1-137F7EDBD5A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ABDBA-8FB7-4B7D-919A-FB77C3FA9310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B88B00E-B84D-481A-9BD8-DFE7D0DC5FD9}">
      <dgm:prSet/>
      <dgm:spPr/>
      <dgm:t>
        <a:bodyPr/>
        <a:lstStyle/>
        <a:p>
          <a:r>
            <a:rPr lang="en-US" dirty="0"/>
            <a:t>Constrained devices (memory, processing power)</a:t>
          </a:r>
        </a:p>
      </dgm:t>
    </dgm:pt>
    <dgm:pt modelId="{68B0D695-9837-4275-8B97-4BA95F74F2FD}" type="parTrans" cxnId="{A0F36046-9F56-4CB1-9E1E-6CB96106AE36}">
      <dgm:prSet/>
      <dgm:spPr/>
      <dgm:t>
        <a:bodyPr/>
        <a:lstStyle/>
        <a:p>
          <a:endParaRPr lang="en-US"/>
        </a:p>
      </dgm:t>
    </dgm:pt>
    <dgm:pt modelId="{66CE7C4A-326D-4161-9E0C-941E64EFFE01}" type="sibTrans" cxnId="{A0F36046-9F56-4CB1-9E1E-6CB96106AE36}">
      <dgm:prSet/>
      <dgm:spPr/>
      <dgm:t>
        <a:bodyPr/>
        <a:lstStyle/>
        <a:p>
          <a:endParaRPr lang="en-US"/>
        </a:p>
      </dgm:t>
    </dgm:pt>
    <dgm:pt modelId="{8020DB62-C59B-49E7-B54C-4413A846DFEA}">
      <dgm:prSet/>
      <dgm:spPr/>
      <dgm:t>
        <a:bodyPr/>
        <a:lstStyle/>
        <a:p>
          <a:r>
            <a:rPr lang="en-US" dirty="0"/>
            <a:t>Dynamic Topologies (mobile nodes)</a:t>
          </a:r>
        </a:p>
      </dgm:t>
    </dgm:pt>
    <dgm:pt modelId="{628D1862-27B8-4F6D-93E4-7F22F0159F80}" type="parTrans" cxnId="{7A173FE5-D6D4-4A60-A320-F794F41EEB1D}">
      <dgm:prSet/>
      <dgm:spPr/>
      <dgm:t>
        <a:bodyPr/>
        <a:lstStyle/>
        <a:p>
          <a:endParaRPr lang="en-US"/>
        </a:p>
      </dgm:t>
    </dgm:pt>
    <dgm:pt modelId="{27EBEC5C-52CB-4F94-AD5C-9F3BB1FFDF07}" type="sibTrans" cxnId="{7A173FE5-D6D4-4A60-A320-F794F41EEB1D}">
      <dgm:prSet/>
      <dgm:spPr/>
      <dgm:t>
        <a:bodyPr/>
        <a:lstStyle/>
        <a:p>
          <a:endParaRPr lang="en-US"/>
        </a:p>
      </dgm:t>
    </dgm:pt>
    <dgm:pt modelId="{4BBD63C3-AFB7-4B78-A6A6-154408D4B01F}">
      <dgm:prSet/>
      <dgm:spPr/>
      <dgm:t>
        <a:bodyPr/>
        <a:lstStyle/>
        <a:p>
          <a:r>
            <a:rPr lang="en-US" dirty="0"/>
            <a:t>Wireless Coverage Issues</a:t>
          </a:r>
        </a:p>
      </dgm:t>
    </dgm:pt>
    <dgm:pt modelId="{90730692-AA15-4DDA-A954-67C41B81541B}" type="parTrans" cxnId="{2B8514E7-BCE2-4056-80C4-0196F4B65A73}">
      <dgm:prSet/>
      <dgm:spPr/>
      <dgm:t>
        <a:bodyPr/>
        <a:lstStyle/>
        <a:p>
          <a:endParaRPr lang="en-US"/>
        </a:p>
      </dgm:t>
    </dgm:pt>
    <dgm:pt modelId="{0BA29F13-185B-45B9-8C31-B20DC286210A}" type="sibTrans" cxnId="{2B8514E7-BCE2-4056-80C4-0196F4B65A73}">
      <dgm:prSet/>
      <dgm:spPr/>
      <dgm:t>
        <a:bodyPr/>
        <a:lstStyle/>
        <a:p>
          <a:endParaRPr lang="en-US"/>
        </a:p>
      </dgm:t>
    </dgm:pt>
    <dgm:pt modelId="{2095E8A6-4B22-4312-BE0E-00D829664408}">
      <dgm:prSet/>
      <dgm:spPr/>
      <dgm:t>
        <a:bodyPr/>
        <a:lstStyle/>
        <a:p>
          <a:r>
            <a:rPr lang="en-US" dirty="0"/>
            <a:t>Compatibility needed with existing protocols (IPv6, IEEE 802.15.4)</a:t>
          </a:r>
        </a:p>
      </dgm:t>
    </dgm:pt>
    <dgm:pt modelId="{50AA1A49-D67E-427B-95C1-AD2C92B5EBD3}" type="parTrans" cxnId="{69068A78-69D6-45F6-BB1D-43B88E6F15AD}">
      <dgm:prSet/>
      <dgm:spPr/>
      <dgm:t>
        <a:bodyPr/>
        <a:lstStyle/>
        <a:p>
          <a:endParaRPr lang="en-US"/>
        </a:p>
      </dgm:t>
    </dgm:pt>
    <dgm:pt modelId="{8CE421A1-6F5D-4AAC-8A9D-2E8B6CB55176}" type="sibTrans" cxnId="{69068A78-69D6-45F6-BB1D-43B88E6F15AD}">
      <dgm:prSet/>
      <dgm:spPr/>
      <dgm:t>
        <a:bodyPr/>
        <a:lstStyle/>
        <a:p>
          <a:endParaRPr lang="en-US"/>
        </a:p>
      </dgm:t>
    </dgm:pt>
    <dgm:pt modelId="{FCF130EB-CFA6-4672-A747-12F812A73198}">
      <dgm:prSet/>
      <dgm:spPr/>
      <dgm:t>
        <a:bodyPr/>
        <a:lstStyle/>
        <a:p>
          <a:r>
            <a:rPr lang="en-US" dirty="0"/>
            <a:t>Security</a:t>
          </a:r>
        </a:p>
      </dgm:t>
    </dgm:pt>
    <dgm:pt modelId="{6593F3B4-ACD4-46A5-BE3A-5D1E62576C8E}" type="parTrans" cxnId="{120EE743-1007-47D7-B6B7-ED317B4C71A3}">
      <dgm:prSet/>
      <dgm:spPr/>
      <dgm:t>
        <a:bodyPr/>
        <a:lstStyle/>
        <a:p>
          <a:endParaRPr lang="en-US"/>
        </a:p>
      </dgm:t>
    </dgm:pt>
    <dgm:pt modelId="{676BE2BF-913E-495E-B3FD-5665C3351464}" type="sibTrans" cxnId="{120EE743-1007-47D7-B6B7-ED317B4C71A3}">
      <dgm:prSet/>
      <dgm:spPr/>
      <dgm:t>
        <a:bodyPr/>
        <a:lstStyle/>
        <a:p>
          <a:endParaRPr lang="en-US"/>
        </a:p>
      </dgm:t>
    </dgm:pt>
    <dgm:pt modelId="{660C76EF-ED12-4CA9-ACA2-99133382D578}">
      <dgm:prSet/>
      <dgm:spPr/>
      <dgm:t>
        <a:bodyPr/>
        <a:lstStyle/>
        <a:p>
          <a:r>
            <a:rPr lang="en-US" dirty="0"/>
            <a:t>Software and protocols problems and issues</a:t>
          </a:r>
        </a:p>
      </dgm:t>
    </dgm:pt>
    <dgm:pt modelId="{75270125-F62E-4986-8617-898A0891459C}" type="parTrans" cxnId="{A662C89F-70FE-4843-9C92-0428DEE049CC}">
      <dgm:prSet/>
      <dgm:spPr/>
      <dgm:t>
        <a:bodyPr/>
        <a:lstStyle/>
        <a:p>
          <a:endParaRPr lang="en-US"/>
        </a:p>
      </dgm:t>
    </dgm:pt>
    <dgm:pt modelId="{3A3FDB3F-31AD-44B5-9BD5-C7E38589AFEB}" type="sibTrans" cxnId="{A662C89F-70FE-4843-9C92-0428DEE049CC}">
      <dgm:prSet/>
      <dgm:spPr/>
      <dgm:t>
        <a:bodyPr/>
        <a:lstStyle/>
        <a:p>
          <a:endParaRPr lang="en-US"/>
        </a:p>
      </dgm:t>
    </dgm:pt>
    <dgm:pt modelId="{482DE076-8BF5-4503-A43C-1A5E540ED3BE}">
      <dgm:prSet/>
      <dgm:spPr/>
      <dgm:t>
        <a:bodyPr/>
        <a:lstStyle/>
        <a:p>
          <a:r>
            <a:rPr lang="en-US" dirty="0"/>
            <a:t>Distributed network topology (RPL)</a:t>
          </a:r>
        </a:p>
      </dgm:t>
    </dgm:pt>
    <dgm:pt modelId="{C561F0BA-0BBD-4DAE-A674-86E3706C3649}" type="sibTrans" cxnId="{F230476E-042E-4876-B8A2-C40B08B3010D}">
      <dgm:prSet/>
      <dgm:spPr/>
      <dgm:t>
        <a:bodyPr/>
        <a:lstStyle/>
        <a:p>
          <a:endParaRPr lang="en-US"/>
        </a:p>
      </dgm:t>
    </dgm:pt>
    <dgm:pt modelId="{8C683112-8CCF-4BC8-91E2-ECB499C5DBEA}" type="parTrans" cxnId="{F230476E-042E-4876-B8A2-C40B08B3010D}">
      <dgm:prSet/>
      <dgm:spPr/>
      <dgm:t>
        <a:bodyPr/>
        <a:lstStyle/>
        <a:p>
          <a:endParaRPr lang="en-US"/>
        </a:p>
      </dgm:t>
    </dgm:pt>
    <dgm:pt modelId="{6DD18253-1DE0-4CC7-94DA-33C47C8FB888}">
      <dgm:prSet/>
      <dgm:spPr/>
      <dgm:t>
        <a:bodyPr/>
        <a:lstStyle/>
        <a:p>
          <a:r>
            <a:rPr lang="en-US" dirty="0"/>
            <a:t>Multiple application communication patterns (many-to-one, one-to-one, etc.)</a:t>
          </a:r>
        </a:p>
      </dgm:t>
    </dgm:pt>
    <dgm:pt modelId="{E8F21388-138E-44AA-910D-9220AA80A560}" type="parTrans" cxnId="{D4739C83-68C1-49E1-BA3B-645CD5D96C47}">
      <dgm:prSet/>
      <dgm:spPr/>
      <dgm:t>
        <a:bodyPr/>
        <a:lstStyle/>
        <a:p>
          <a:endParaRPr lang="en-US"/>
        </a:p>
      </dgm:t>
    </dgm:pt>
    <dgm:pt modelId="{3832630C-A962-471A-86D9-AD3C7D7D3436}" type="sibTrans" cxnId="{D4739C83-68C1-49E1-BA3B-645CD5D96C47}">
      <dgm:prSet/>
      <dgm:spPr/>
      <dgm:t>
        <a:bodyPr/>
        <a:lstStyle/>
        <a:p>
          <a:endParaRPr lang="en-US"/>
        </a:p>
      </dgm:t>
    </dgm:pt>
    <dgm:pt modelId="{EF8C5C0D-03E5-421A-9AF8-62964C6AAB4F}" type="pres">
      <dgm:prSet presAssocID="{12BABDBA-8FB7-4B7D-919A-FB77C3FA9310}" presName="vert0" presStyleCnt="0">
        <dgm:presLayoutVars>
          <dgm:dir/>
          <dgm:animOne val="branch"/>
          <dgm:animLvl val="lvl"/>
        </dgm:presLayoutVars>
      </dgm:prSet>
      <dgm:spPr/>
    </dgm:pt>
    <dgm:pt modelId="{39C67DA1-B8FD-4BBE-8E1C-3B08451C3765}" type="pres">
      <dgm:prSet presAssocID="{DB88B00E-B84D-481A-9BD8-DFE7D0DC5FD9}" presName="thickLine" presStyleLbl="alignNode1" presStyleIdx="0" presStyleCnt="8"/>
      <dgm:spPr/>
    </dgm:pt>
    <dgm:pt modelId="{0FCBB98E-B367-4264-BCC5-BE8790216BC6}" type="pres">
      <dgm:prSet presAssocID="{DB88B00E-B84D-481A-9BD8-DFE7D0DC5FD9}" presName="horz1" presStyleCnt="0"/>
      <dgm:spPr/>
    </dgm:pt>
    <dgm:pt modelId="{0D85448F-9198-4352-B4E9-015AED45CB94}" type="pres">
      <dgm:prSet presAssocID="{DB88B00E-B84D-481A-9BD8-DFE7D0DC5FD9}" presName="tx1" presStyleLbl="revTx" presStyleIdx="0" presStyleCnt="8"/>
      <dgm:spPr/>
    </dgm:pt>
    <dgm:pt modelId="{E76D263E-2416-4A3D-BE87-4D6B1C2F77B9}" type="pres">
      <dgm:prSet presAssocID="{DB88B00E-B84D-481A-9BD8-DFE7D0DC5FD9}" presName="vert1" presStyleCnt="0"/>
      <dgm:spPr/>
    </dgm:pt>
    <dgm:pt modelId="{7413C4A1-86BB-41D0-82E5-F350E9BE1D34}" type="pres">
      <dgm:prSet presAssocID="{6DD18253-1DE0-4CC7-94DA-33C47C8FB888}" presName="thickLine" presStyleLbl="alignNode1" presStyleIdx="1" presStyleCnt="8"/>
      <dgm:spPr/>
    </dgm:pt>
    <dgm:pt modelId="{3074A606-E38A-45E1-81D3-03684E5F739D}" type="pres">
      <dgm:prSet presAssocID="{6DD18253-1DE0-4CC7-94DA-33C47C8FB888}" presName="horz1" presStyleCnt="0"/>
      <dgm:spPr/>
    </dgm:pt>
    <dgm:pt modelId="{C746EA1F-2CFB-4E6D-8785-0DF5BDFF2D97}" type="pres">
      <dgm:prSet presAssocID="{6DD18253-1DE0-4CC7-94DA-33C47C8FB888}" presName="tx1" presStyleLbl="revTx" presStyleIdx="1" presStyleCnt="8"/>
      <dgm:spPr/>
    </dgm:pt>
    <dgm:pt modelId="{B8FD90F5-5E57-4035-9286-C9073DA2014B}" type="pres">
      <dgm:prSet presAssocID="{6DD18253-1DE0-4CC7-94DA-33C47C8FB888}" presName="vert1" presStyleCnt="0"/>
      <dgm:spPr/>
    </dgm:pt>
    <dgm:pt modelId="{A5838199-4F22-424C-BD92-D3CA5349B807}" type="pres">
      <dgm:prSet presAssocID="{8020DB62-C59B-49E7-B54C-4413A846DFEA}" presName="thickLine" presStyleLbl="alignNode1" presStyleIdx="2" presStyleCnt="8"/>
      <dgm:spPr/>
    </dgm:pt>
    <dgm:pt modelId="{1018A952-B4D4-4A6B-88BD-0DA52AC5ECDF}" type="pres">
      <dgm:prSet presAssocID="{8020DB62-C59B-49E7-B54C-4413A846DFEA}" presName="horz1" presStyleCnt="0"/>
      <dgm:spPr/>
    </dgm:pt>
    <dgm:pt modelId="{EC156D14-443E-4D84-8085-D75B74DB04E6}" type="pres">
      <dgm:prSet presAssocID="{8020DB62-C59B-49E7-B54C-4413A846DFEA}" presName="tx1" presStyleLbl="revTx" presStyleIdx="2" presStyleCnt="8"/>
      <dgm:spPr/>
    </dgm:pt>
    <dgm:pt modelId="{EF005EBF-7CB3-4AAB-83A8-8EA780B14161}" type="pres">
      <dgm:prSet presAssocID="{8020DB62-C59B-49E7-B54C-4413A846DFEA}" presName="vert1" presStyleCnt="0"/>
      <dgm:spPr/>
    </dgm:pt>
    <dgm:pt modelId="{9ACA5442-2AC8-4FD2-8AD5-8901A2DD56C9}" type="pres">
      <dgm:prSet presAssocID="{4BBD63C3-AFB7-4B78-A6A6-154408D4B01F}" presName="thickLine" presStyleLbl="alignNode1" presStyleIdx="3" presStyleCnt="8"/>
      <dgm:spPr/>
    </dgm:pt>
    <dgm:pt modelId="{8A490062-6A5D-4826-AE2F-301B94386305}" type="pres">
      <dgm:prSet presAssocID="{4BBD63C3-AFB7-4B78-A6A6-154408D4B01F}" presName="horz1" presStyleCnt="0"/>
      <dgm:spPr/>
    </dgm:pt>
    <dgm:pt modelId="{3AD1DF32-8255-4E3E-A6F1-CE9C09C8E68E}" type="pres">
      <dgm:prSet presAssocID="{4BBD63C3-AFB7-4B78-A6A6-154408D4B01F}" presName="tx1" presStyleLbl="revTx" presStyleIdx="3" presStyleCnt="8"/>
      <dgm:spPr/>
    </dgm:pt>
    <dgm:pt modelId="{37F4D2AA-D415-4505-93EC-94E775467200}" type="pres">
      <dgm:prSet presAssocID="{4BBD63C3-AFB7-4B78-A6A6-154408D4B01F}" presName="vert1" presStyleCnt="0"/>
      <dgm:spPr/>
    </dgm:pt>
    <dgm:pt modelId="{8C2E5130-C2EC-47DE-A5C0-5A28DD7196C3}" type="pres">
      <dgm:prSet presAssocID="{660C76EF-ED12-4CA9-ACA2-99133382D578}" presName="thickLine" presStyleLbl="alignNode1" presStyleIdx="4" presStyleCnt="8"/>
      <dgm:spPr/>
    </dgm:pt>
    <dgm:pt modelId="{A3008557-ED13-4CCE-A6F5-48BB58B803F0}" type="pres">
      <dgm:prSet presAssocID="{660C76EF-ED12-4CA9-ACA2-99133382D578}" presName="horz1" presStyleCnt="0"/>
      <dgm:spPr/>
    </dgm:pt>
    <dgm:pt modelId="{AAF0BF97-5F34-45FE-BC80-DE677F118638}" type="pres">
      <dgm:prSet presAssocID="{660C76EF-ED12-4CA9-ACA2-99133382D578}" presName="tx1" presStyleLbl="revTx" presStyleIdx="4" presStyleCnt="8"/>
      <dgm:spPr/>
    </dgm:pt>
    <dgm:pt modelId="{3E8DBE51-0B47-450B-86CA-9969CF30C554}" type="pres">
      <dgm:prSet presAssocID="{660C76EF-ED12-4CA9-ACA2-99133382D578}" presName="vert1" presStyleCnt="0"/>
      <dgm:spPr/>
    </dgm:pt>
    <dgm:pt modelId="{8CE1D299-F95D-4BE7-AEAA-57992E3E768B}" type="pres">
      <dgm:prSet presAssocID="{482DE076-8BF5-4503-A43C-1A5E540ED3BE}" presName="thickLine" presStyleLbl="alignNode1" presStyleIdx="5" presStyleCnt="8"/>
      <dgm:spPr/>
    </dgm:pt>
    <dgm:pt modelId="{CC983815-3DB0-4E9B-B638-1F866D8F007E}" type="pres">
      <dgm:prSet presAssocID="{482DE076-8BF5-4503-A43C-1A5E540ED3BE}" presName="horz1" presStyleCnt="0"/>
      <dgm:spPr/>
    </dgm:pt>
    <dgm:pt modelId="{B633A60B-7299-45D6-9BB4-687037CD5EB2}" type="pres">
      <dgm:prSet presAssocID="{482DE076-8BF5-4503-A43C-1A5E540ED3BE}" presName="tx1" presStyleLbl="revTx" presStyleIdx="5" presStyleCnt="8"/>
      <dgm:spPr/>
    </dgm:pt>
    <dgm:pt modelId="{46DE9313-9066-458D-A4C3-9B7EC59245FB}" type="pres">
      <dgm:prSet presAssocID="{482DE076-8BF5-4503-A43C-1A5E540ED3BE}" presName="vert1" presStyleCnt="0"/>
      <dgm:spPr/>
    </dgm:pt>
    <dgm:pt modelId="{4D577124-32FA-4030-8A4F-6075DE287E27}" type="pres">
      <dgm:prSet presAssocID="{2095E8A6-4B22-4312-BE0E-00D829664408}" presName="thickLine" presStyleLbl="alignNode1" presStyleIdx="6" presStyleCnt="8"/>
      <dgm:spPr/>
    </dgm:pt>
    <dgm:pt modelId="{9E4BD294-D8BB-4F4D-9EA2-CB9FEF82F0A0}" type="pres">
      <dgm:prSet presAssocID="{2095E8A6-4B22-4312-BE0E-00D829664408}" presName="horz1" presStyleCnt="0"/>
      <dgm:spPr/>
    </dgm:pt>
    <dgm:pt modelId="{B74158C9-19AC-44EC-8ED8-9808496F81B6}" type="pres">
      <dgm:prSet presAssocID="{2095E8A6-4B22-4312-BE0E-00D829664408}" presName="tx1" presStyleLbl="revTx" presStyleIdx="6" presStyleCnt="8"/>
      <dgm:spPr/>
    </dgm:pt>
    <dgm:pt modelId="{5A0798BB-9547-43CE-9254-2C10169FF926}" type="pres">
      <dgm:prSet presAssocID="{2095E8A6-4B22-4312-BE0E-00D829664408}" presName="vert1" presStyleCnt="0"/>
      <dgm:spPr/>
    </dgm:pt>
    <dgm:pt modelId="{03EF535F-B698-47C7-870A-DA5A90C48C03}" type="pres">
      <dgm:prSet presAssocID="{FCF130EB-CFA6-4672-A747-12F812A73198}" presName="thickLine" presStyleLbl="alignNode1" presStyleIdx="7" presStyleCnt="8"/>
      <dgm:spPr/>
    </dgm:pt>
    <dgm:pt modelId="{FB6BBCE9-7796-4B2C-9336-A2391618B6B2}" type="pres">
      <dgm:prSet presAssocID="{FCF130EB-CFA6-4672-A747-12F812A73198}" presName="horz1" presStyleCnt="0"/>
      <dgm:spPr/>
    </dgm:pt>
    <dgm:pt modelId="{6AF6C108-211A-4270-BEB2-0173FE966BA9}" type="pres">
      <dgm:prSet presAssocID="{FCF130EB-CFA6-4672-A747-12F812A73198}" presName="tx1" presStyleLbl="revTx" presStyleIdx="7" presStyleCnt="8"/>
      <dgm:spPr/>
    </dgm:pt>
    <dgm:pt modelId="{DB0EA7F9-1B0F-4186-A7C4-BB38E895B998}" type="pres">
      <dgm:prSet presAssocID="{FCF130EB-CFA6-4672-A747-12F812A73198}" presName="vert1" presStyleCnt="0"/>
      <dgm:spPr/>
    </dgm:pt>
  </dgm:ptLst>
  <dgm:cxnLst>
    <dgm:cxn modelId="{7D08D403-27A8-4209-A2A7-0E2EB9257780}" type="presOf" srcId="{4BBD63C3-AFB7-4B78-A6A6-154408D4B01F}" destId="{3AD1DF32-8255-4E3E-A6F1-CE9C09C8E68E}" srcOrd="0" destOrd="0" presId="urn:microsoft.com/office/officeart/2008/layout/LinedList"/>
    <dgm:cxn modelId="{3898190A-908F-4DB0-9517-1EFC824CDD94}" type="presOf" srcId="{12BABDBA-8FB7-4B7D-919A-FB77C3FA9310}" destId="{EF8C5C0D-03E5-421A-9AF8-62964C6AAB4F}" srcOrd="0" destOrd="0" presId="urn:microsoft.com/office/officeart/2008/layout/LinedList"/>
    <dgm:cxn modelId="{EBD9C20A-CE38-46A6-8B7A-25FDF38B8256}" type="presOf" srcId="{FCF130EB-CFA6-4672-A747-12F812A73198}" destId="{6AF6C108-211A-4270-BEB2-0173FE966BA9}" srcOrd="0" destOrd="0" presId="urn:microsoft.com/office/officeart/2008/layout/LinedList"/>
    <dgm:cxn modelId="{90F5233B-3676-48A2-82FB-6E93CC59D484}" type="presOf" srcId="{DB88B00E-B84D-481A-9BD8-DFE7D0DC5FD9}" destId="{0D85448F-9198-4352-B4E9-015AED45CB94}" srcOrd="0" destOrd="0" presId="urn:microsoft.com/office/officeart/2008/layout/LinedList"/>
    <dgm:cxn modelId="{E8AF7E5D-A9B1-4987-A3B0-9F394DD1C363}" type="presOf" srcId="{6DD18253-1DE0-4CC7-94DA-33C47C8FB888}" destId="{C746EA1F-2CFB-4E6D-8785-0DF5BDFF2D97}" srcOrd="0" destOrd="0" presId="urn:microsoft.com/office/officeart/2008/layout/LinedList"/>
    <dgm:cxn modelId="{E1FE345F-8009-4101-9E6C-EA2257F576B4}" type="presOf" srcId="{8020DB62-C59B-49E7-B54C-4413A846DFEA}" destId="{EC156D14-443E-4D84-8085-D75B74DB04E6}" srcOrd="0" destOrd="0" presId="urn:microsoft.com/office/officeart/2008/layout/LinedList"/>
    <dgm:cxn modelId="{120EE743-1007-47D7-B6B7-ED317B4C71A3}" srcId="{12BABDBA-8FB7-4B7D-919A-FB77C3FA9310}" destId="{FCF130EB-CFA6-4672-A747-12F812A73198}" srcOrd="7" destOrd="0" parTransId="{6593F3B4-ACD4-46A5-BE3A-5D1E62576C8E}" sibTransId="{676BE2BF-913E-495E-B3FD-5665C3351464}"/>
    <dgm:cxn modelId="{A0F36046-9F56-4CB1-9E1E-6CB96106AE36}" srcId="{12BABDBA-8FB7-4B7D-919A-FB77C3FA9310}" destId="{DB88B00E-B84D-481A-9BD8-DFE7D0DC5FD9}" srcOrd="0" destOrd="0" parTransId="{68B0D695-9837-4275-8B97-4BA95F74F2FD}" sibTransId="{66CE7C4A-326D-4161-9E0C-941E64EFFE01}"/>
    <dgm:cxn modelId="{F230476E-042E-4876-B8A2-C40B08B3010D}" srcId="{12BABDBA-8FB7-4B7D-919A-FB77C3FA9310}" destId="{482DE076-8BF5-4503-A43C-1A5E540ED3BE}" srcOrd="5" destOrd="0" parTransId="{8C683112-8CCF-4BC8-91E2-ECB499C5DBEA}" sibTransId="{C561F0BA-0BBD-4DAE-A674-86E3706C3649}"/>
    <dgm:cxn modelId="{69068A78-69D6-45F6-BB1D-43B88E6F15AD}" srcId="{12BABDBA-8FB7-4B7D-919A-FB77C3FA9310}" destId="{2095E8A6-4B22-4312-BE0E-00D829664408}" srcOrd="6" destOrd="0" parTransId="{50AA1A49-D67E-427B-95C1-AD2C92B5EBD3}" sibTransId="{8CE421A1-6F5D-4AAC-8A9D-2E8B6CB55176}"/>
    <dgm:cxn modelId="{D4739C83-68C1-49E1-BA3B-645CD5D96C47}" srcId="{12BABDBA-8FB7-4B7D-919A-FB77C3FA9310}" destId="{6DD18253-1DE0-4CC7-94DA-33C47C8FB888}" srcOrd="1" destOrd="0" parTransId="{E8F21388-138E-44AA-910D-9220AA80A560}" sibTransId="{3832630C-A962-471A-86D9-AD3C7D7D3436}"/>
    <dgm:cxn modelId="{A662C89F-70FE-4843-9C92-0428DEE049CC}" srcId="{12BABDBA-8FB7-4B7D-919A-FB77C3FA9310}" destId="{660C76EF-ED12-4CA9-ACA2-99133382D578}" srcOrd="4" destOrd="0" parTransId="{75270125-F62E-4986-8617-898A0891459C}" sibTransId="{3A3FDB3F-31AD-44B5-9BD5-C7E38589AFEB}"/>
    <dgm:cxn modelId="{1951F6C1-933A-4628-8D19-3A1BD6F90865}" type="presOf" srcId="{2095E8A6-4B22-4312-BE0E-00D829664408}" destId="{B74158C9-19AC-44EC-8ED8-9808496F81B6}" srcOrd="0" destOrd="0" presId="urn:microsoft.com/office/officeart/2008/layout/LinedList"/>
    <dgm:cxn modelId="{B06A12C7-5AA3-49BE-B711-2F706CE2740E}" type="presOf" srcId="{660C76EF-ED12-4CA9-ACA2-99133382D578}" destId="{AAF0BF97-5F34-45FE-BC80-DE677F118638}" srcOrd="0" destOrd="0" presId="urn:microsoft.com/office/officeart/2008/layout/LinedList"/>
    <dgm:cxn modelId="{7A173FE5-D6D4-4A60-A320-F794F41EEB1D}" srcId="{12BABDBA-8FB7-4B7D-919A-FB77C3FA9310}" destId="{8020DB62-C59B-49E7-B54C-4413A846DFEA}" srcOrd="2" destOrd="0" parTransId="{628D1862-27B8-4F6D-93E4-7F22F0159F80}" sibTransId="{27EBEC5C-52CB-4F94-AD5C-9F3BB1FFDF07}"/>
    <dgm:cxn modelId="{2B8514E7-BCE2-4056-80C4-0196F4B65A73}" srcId="{12BABDBA-8FB7-4B7D-919A-FB77C3FA9310}" destId="{4BBD63C3-AFB7-4B78-A6A6-154408D4B01F}" srcOrd="3" destOrd="0" parTransId="{90730692-AA15-4DDA-A954-67C41B81541B}" sibTransId="{0BA29F13-185B-45B9-8C31-B20DC286210A}"/>
    <dgm:cxn modelId="{2569DEE8-2653-4501-8C5B-F804C6562A70}" type="presOf" srcId="{482DE076-8BF5-4503-A43C-1A5E540ED3BE}" destId="{B633A60B-7299-45D6-9BB4-687037CD5EB2}" srcOrd="0" destOrd="0" presId="urn:microsoft.com/office/officeart/2008/layout/LinedList"/>
    <dgm:cxn modelId="{907CAB0A-6EAB-4F59-A2F8-4A80F1E89D6E}" type="presParOf" srcId="{EF8C5C0D-03E5-421A-9AF8-62964C6AAB4F}" destId="{39C67DA1-B8FD-4BBE-8E1C-3B08451C3765}" srcOrd="0" destOrd="0" presId="urn:microsoft.com/office/officeart/2008/layout/LinedList"/>
    <dgm:cxn modelId="{12330528-F411-49DF-AA6E-7BD6AF2AE85A}" type="presParOf" srcId="{EF8C5C0D-03E5-421A-9AF8-62964C6AAB4F}" destId="{0FCBB98E-B367-4264-BCC5-BE8790216BC6}" srcOrd="1" destOrd="0" presId="urn:microsoft.com/office/officeart/2008/layout/LinedList"/>
    <dgm:cxn modelId="{0F034F1D-A79F-4BF8-A21C-0BEA22479078}" type="presParOf" srcId="{0FCBB98E-B367-4264-BCC5-BE8790216BC6}" destId="{0D85448F-9198-4352-B4E9-015AED45CB94}" srcOrd="0" destOrd="0" presId="urn:microsoft.com/office/officeart/2008/layout/LinedList"/>
    <dgm:cxn modelId="{F88E0DD8-876B-4ED3-8E6D-0A51F2667C2E}" type="presParOf" srcId="{0FCBB98E-B367-4264-BCC5-BE8790216BC6}" destId="{E76D263E-2416-4A3D-BE87-4D6B1C2F77B9}" srcOrd="1" destOrd="0" presId="urn:microsoft.com/office/officeart/2008/layout/LinedList"/>
    <dgm:cxn modelId="{300D00A0-1D72-4E35-BE69-BE1CD58E78FD}" type="presParOf" srcId="{EF8C5C0D-03E5-421A-9AF8-62964C6AAB4F}" destId="{7413C4A1-86BB-41D0-82E5-F350E9BE1D34}" srcOrd="2" destOrd="0" presId="urn:microsoft.com/office/officeart/2008/layout/LinedList"/>
    <dgm:cxn modelId="{43C0AD5E-7F05-4DAE-B30A-1D9A6E826A22}" type="presParOf" srcId="{EF8C5C0D-03E5-421A-9AF8-62964C6AAB4F}" destId="{3074A606-E38A-45E1-81D3-03684E5F739D}" srcOrd="3" destOrd="0" presId="urn:microsoft.com/office/officeart/2008/layout/LinedList"/>
    <dgm:cxn modelId="{9273DE45-55BA-4DBA-8EBF-1E16A8E56B86}" type="presParOf" srcId="{3074A606-E38A-45E1-81D3-03684E5F739D}" destId="{C746EA1F-2CFB-4E6D-8785-0DF5BDFF2D97}" srcOrd="0" destOrd="0" presId="urn:microsoft.com/office/officeart/2008/layout/LinedList"/>
    <dgm:cxn modelId="{6CCCEC16-F2E9-4BFF-AE13-58D0C3AE2319}" type="presParOf" srcId="{3074A606-E38A-45E1-81D3-03684E5F739D}" destId="{B8FD90F5-5E57-4035-9286-C9073DA2014B}" srcOrd="1" destOrd="0" presId="urn:microsoft.com/office/officeart/2008/layout/LinedList"/>
    <dgm:cxn modelId="{0E203AEC-B349-49AE-A81F-D83669EAA2B1}" type="presParOf" srcId="{EF8C5C0D-03E5-421A-9AF8-62964C6AAB4F}" destId="{A5838199-4F22-424C-BD92-D3CA5349B807}" srcOrd="4" destOrd="0" presId="urn:microsoft.com/office/officeart/2008/layout/LinedList"/>
    <dgm:cxn modelId="{9B40AADF-3361-409B-B896-A624EBD56A44}" type="presParOf" srcId="{EF8C5C0D-03E5-421A-9AF8-62964C6AAB4F}" destId="{1018A952-B4D4-4A6B-88BD-0DA52AC5ECDF}" srcOrd="5" destOrd="0" presId="urn:microsoft.com/office/officeart/2008/layout/LinedList"/>
    <dgm:cxn modelId="{E46A2051-8ACC-4487-A91D-9305A7BE459D}" type="presParOf" srcId="{1018A952-B4D4-4A6B-88BD-0DA52AC5ECDF}" destId="{EC156D14-443E-4D84-8085-D75B74DB04E6}" srcOrd="0" destOrd="0" presId="urn:microsoft.com/office/officeart/2008/layout/LinedList"/>
    <dgm:cxn modelId="{A93CE85C-6EE7-4139-941C-A26833680CB2}" type="presParOf" srcId="{1018A952-B4D4-4A6B-88BD-0DA52AC5ECDF}" destId="{EF005EBF-7CB3-4AAB-83A8-8EA780B14161}" srcOrd="1" destOrd="0" presId="urn:microsoft.com/office/officeart/2008/layout/LinedList"/>
    <dgm:cxn modelId="{2676C1F6-B7C1-478C-8C0E-260DB25A85D1}" type="presParOf" srcId="{EF8C5C0D-03E5-421A-9AF8-62964C6AAB4F}" destId="{9ACA5442-2AC8-4FD2-8AD5-8901A2DD56C9}" srcOrd="6" destOrd="0" presId="urn:microsoft.com/office/officeart/2008/layout/LinedList"/>
    <dgm:cxn modelId="{5A7C4729-AB66-43CE-805E-3B650D3015FB}" type="presParOf" srcId="{EF8C5C0D-03E5-421A-9AF8-62964C6AAB4F}" destId="{8A490062-6A5D-4826-AE2F-301B94386305}" srcOrd="7" destOrd="0" presId="urn:microsoft.com/office/officeart/2008/layout/LinedList"/>
    <dgm:cxn modelId="{663FDF93-F8FD-4A17-84C5-2578FB9F6607}" type="presParOf" srcId="{8A490062-6A5D-4826-AE2F-301B94386305}" destId="{3AD1DF32-8255-4E3E-A6F1-CE9C09C8E68E}" srcOrd="0" destOrd="0" presId="urn:microsoft.com/office/officeart/2008/layout/LinedList"/>
    <dgm:cxn modelId="{AA99E13D-BA2C-44F4-92EC-27001E62C18D}" type="presParOf" srcId="{8A490062-6A5D-4826-AE2F-301B94386305}" destId="{37F4D2AA-D415-4505-93EC-94E775467200}" srcOrd="1" destOrd="0" presId="urn:microsoft.com/office/officeart/2008/layout/LinedList"/>
    <dgm:cxn modelId="{BE630BEB-BFE9-40B6-87A7-C7982B569F52}" type="presParOf" srcId="{EF8C5C0D-03E5-421A-9AF8-62964C6AAB4F}" destId="{8C2E5130-C2EC-47DE-A5C0-5A28DD7196C3}" srcOrd="8" destOrd="0" presId="urn:microsoft.com/office/officeart/2008/layout/LinedList"/>
    <dgm:cxn modelId="{32013326-A84B-497C-B73A-94D2C889C9E8}" type="presParOf" srcId="{EF8C5C0D-03E5-421A-9AF8-62964C6AAB4F}" destId="{A3008557-ED13-4CCE-A6F5-48BB58B803F0}" srcOrd="9" destOrd="0" presId="urn:microsoft.com/office/officeart/2008/layout/LinedList"/>
    <dgm:cxn modelId="{6B7DC20D-B104-41BF-A32B-7CA7946BCF90}" type="presParOf" srcId="{A3008557-ED13-4CCE-A6F5-48BB58B803F0}" destId="{AAF0BF97-5F34-45FE-BC80-DE677F118638}" srcOrd="0" destOrd="0" presId="urn:microsoft.com/office/officeart/2008/layout/LinedList"/>
    <dgm:cxn modelId="{F5786910-6BEB-4BD4-B410-F03373ED1606}" type="presParOf" srcId="{A3008557-ED13-4CCE-A6F5-48BB58B803F0}" destId="{3E8DBE51-0B47-450B-86CA-9969CF30C554}" srcOrd="1" destOrd="0" presId="urn:microsoft.com/office/officeart/2008/layout/LinedList"/>
    <dgm:cxn modelId="{94DFD980-6A2B-4914-8C39-597B86A66DC0}" type="presParOf" srcId="{EF8C5C0D-03E5-421A-9AF8-62964C6AAB4F}" destId="{8CE1D299-F95D-4BE7-AEAA-57992E3E768B}" srcOrd="10" destOrd="0" presId="urn:microsoft.com/office/officeart/2008/layout/LinedList"/>
    <dgm:cxn modelId="{AC2F9FA4-FA0B-4902-995F-26ED5F7C7E31}" type="presParOf" srcId="{EF8C5C0D-03E5-421A-9AF8-62964C6AAB4F}" destId="{CC983815-3DB0-4E9B-B638-1F866D8F007E}" srcOrd="11" destOrd="0" presId="urn:microsoft.com/office/officeart/2008/layout/LinedList"/>
    <dgm:cxn modelId="{10E885B4-81C6-4354-AFC8-63B7AD1EFD90}" type="presParOf" srcId="{CC983815-3DB0-4E9B-B638-1F866D8F007E}" destId="{B633A60B-7299-45D6-9BB4-687037CD5EB2}" srcOrd="0" destOrd="0" presId="urn:microsoft.com/office/officeart/2008/layout/LinedList"/>
    <dgm:cxn modelId="{D1C4881B-83D3-4356-BFFF-B12A620B3DF4}" type="presParOf" srcId="{CC983815-3DB0-4E9B-B638-1F866D8F007E}" destId="{46DE9313-9066-458D-A4C3-9B7EC59245FB}" srcOrd="1" destOrd="0" presId="urn:microsoft.com/office/officeart/2008/layout/LinedList"/>
    <dgm:cxn modelId="{494A4FD2-2E90-43F3-8772-7172A3747764}" type="presParOf" srcId="{EF8C5C0D-03E5-421A-9AF8-62964C6AAB4F}" destId="{4D577124-32FA-4030-8A4F-6075DE287E27}" srcOrd="12" destOrd="0" presId="urn:microsoft.com/office/officeart/2008/layout/LinedList"/>
    <dgm:cxn modelId="{54818487-6234-4D14-8C7E-DD2A255C6965}" type="presParOf" srcId="{EF8C5C0D-03E5-421A-9AF8-62964C6AAB4F}" destId="{9E4BD294-D8BB-4F4D-9EA2-CB9FEF82F0A0}" srcOrd="13" destOrd="0" presId="urn:microsoft.com/office/officeart/2008/layout/LinedList"/>
    <dgm:cxn modelId="{A3B3262F-A24A-4268-AACD-5511BC2E8881}" type="presParOf" srcId="{9E4BD294-D8BB-4F4D-9EA2-CB9FEF82F0A0}" destId="{B74158C9-19AC-44EC-8ED8-9808496F81B6}" srcOrd="0" destOrd="0" presId="urn:microsoft.com/office/officeart/2008/layout/LinedList"/>
    <dgm:cxn modelId="{9538A1EC-42EE-4A3B-80C1-47DA828C848F}" type="presParOf" srcId="{9E4BD294-D8BB-4F4D-9EA2-CB9FEF82F0A0}" destId="{5A0798BB-9547-43CE-9254-2C10169FF926}" srcOrd="1" destOrd="0" presId="urn:microsoft.com/office/officeart/2008/layout/LinedList"/>
    <dgm:cxn modelId="{5FD72EBA-5F69-4E5E-BDF5-B7F7BE66E114}" type="presParOf" srcId="{EF8C5C0D-03E5-421A-9AF8-62964C6AAB4F}" destId="{03EF535F-B698-47C7-870A-DA5A90C48C03}" srcOrd="14" destOrd="0" presId="urn:microsoft.com/office/officeart/2008/layout/LinedList"/>
    <dgm:cxn modelId="{C1A2F5F4-3CE8-43F6-90BD-DE4B8042C5C8}" type="presParOf" srcId="{EF8C5C0D-03E5-421A-9AF8-62964C6AAB4F}" destId="{FB6BBCE9-7796-4B2C-9336-A2391618B6B2}" srcOrd="15" destOrd="0" presId="urn:microsoft.com/office/officeart/2008/layout/LinedList"/>
    <dgm:cxn modelId="{A39C0F78-8B10-46C1-A1D2-9DEF19CF6D37}" type="presParOf" srcId="{FB6BBCE9-7796-4B2C-9336-A2391618B6B2}" destId="{6AF6C108-211A-4270-BEB2-0173FE966BA9}" srcOrd="0" destOrd="0" presId="urn:microsoft.com/office/officeart/2008/layout/LinedList"/>
    <dgm:cxn modelId="{DD49B77E-6333-4ED4-9E1C-A2C8F3821A00}" type="presParOf" srcId="{FB6BBCE9-7796-4B2C-9336-A2391618B6B2}" destId="{DB0EA7F9-1B0F-4186-A7C4-BB38E895B99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95584-AE35-4129-B78E-2F7604AE5B2C}">
      <dsp:nvSpPr>
        <dsp:cNvPr id="0" name=""/>
        <dsp:cNvSpPr/>
      </dsp:nvSpPr>
      <dsp:spPr>
        <a:xfrm>
          <a:off x="0" y="588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47935A-B1CE-4123-9EE9-C1C984298CDF}">
      <dsp:nvSpPr>
        <dsp:cNvPr id="0" name=""/>
        <dsp:cNvSpPr/>
      </dsp:nvSpPr>
      <dsp:spPr>
        <a:xfrm>
          <a:off x="0" y="588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IoT challenges, problems</a:t>
          </a:r>
        </a:p>
      </dsp:txBody>
      <dsp:txXfrm>
        <a:off x="0" y="588"/>
        <a:ext cx="10515600" cy="535931"/>
      </dsp:txXfrm>
    </dsp:sp>
    <dsp:sp modelId="{89A72667-8D15-4812-9C56-C7E85C0E946B}">
      <dsp:nvSpPr>
        <dsp:cNvPr id="0" name=""/>
        <dsp:cNvSpPr/>
      </dsp:nvSpPr>
      <dsp:spPr>
        <a:xfrm>
          <a:off x="0" y="536519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43CB3-F29D-4DFE-BEE5-E86EBA9D13AB}">
      <dsp:nvSpPr>
        <dsp:cNvPr id="0" name=""/>
        <dsp:cNvSpPr/>
      </dsp:nvSpPr>
      <dsp:spPr>
        <a:xfrm>
          <a:off x="0" y="536519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Aims and objectives of dissertation</a:t>
          </a:r>
        </a:p>
      </dsp:txBody>
      <dsp:txXfrm>
        <a:off x="0" y="536519"/>
        <a:ext cx="10515600" cy="535931"/>
      </dsp:txXfrm>
    </dsp:sp>
    <dsp:sp modelId="{A64CA8B9-C973-4653-B72F-2F244B4E2C5A}">
      <dsp:nvSpPr>
        <dsp:cNvPr id="0" name=""/>
        <dsp:cNvSpPr/>
      </dsp:nvSpPr>
      <dsp:spPr>
        <a:xfrm>
          <a:off x="0" y="1072450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884408-5DFE-48CE-9092-F8863B956BE8}">
      <dsp:nvSpPr>
        <dsp:cNvPr id="0" name=""/>
        <dsp:cNvSpPr/>
      </dsp:nvSpPr>
      <dsp:spPr>
        <a:xfrm>
          <a:off x="0" y="1072450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Research &amp; Proposed Solutions</a:t>
          </a:r>
        </a:p>
      </dsp:txBody>
      <dsp:txXfrm>
        <a:off x="0" y="1072450"/>
        <a:ext cx="10515600" cy="535931"/>
      </dsp:txXfrm>
    </dsp:sp>
    <dsp:sp modelId="{7EAECECA-9800-4293-BB0B-F347533D2EDE}">
      <dsp:nvSpPr>
        <dsp:cNvPr id="0" name=""/>
        <dsp:cNvSpPr/>
      </dsp:nvSpPr>
      <dsp:spPr>
        <a:xfrm>
          <a:off x="0" y="1608381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6E4245-7440-457A-934E-2675AC239351}">
      <dsp:nvSpPr>
        <dsp:cNvPr id="0" name=""/>
        <dsp:cNvSpPr/>
      </dsp:nvSpPr>
      <dsp:spPr>
        <a:xfrm>
          <a:off x="0" y="1608381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RPL basics</a:t>
          </a:r>
        </a:p>
      </dsp:txBody>
      <dsp:txXfrm>
        <a:off x="0" y="1608381"/>
        <a:ext cx="10515600" cy="535931"/>
      </dsp:txXfrm>
    </dsp:sp>
    <dsp:sp modelId="{2476B7BE-4065-4C20-8CE5-D96603F4D23D}">
      <dsp:nvSpPr>
        <dsp:cNvPr id="0" name=""/>
        <dsp:cNvSpPr/>
      </dsp:nvSpPr>
      <dsp:spPr>
        <a:xfrm>
          <a:off x="0" y="2144312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1721C2-D20A-4509-A9C2-33849A1868AE}">
      <dsp:nvSpPr>
        <dsp:cNvPr id="0" name=""/>
        <dsp:cNvSpPr/>
      </dsp:nvSpPr>
      <dsp:spPr>
        <a:xfrm>
          <a:off x="0" y="2144312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1. End-to-end communication &amp; mobility in RPL</a:t>
          </a:r>
        </a:p>
      </dsp:txBody>
      <dsp:txXfrm>
        <a:off x="0" y="2144312"/>
        <a:ext cx="10515600" cy="535931"/>
      </dsp:txXfrm>
    </dsp:sp>
    <dsp:sp modelId="{99F9A15A-6997-4411-8C8A-AE724D8507B1}">
      <dsp:nvSpPr>
        <dsp:cNvPr id="0" name=""/>
        <dsp:cNvSpPr/>
      </dsp:nvSpPr>
      <dsp:spPr>
        <a:xfrm>
          <a:off x="0" y="2680244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F7DFD6-C14A-4CA9-A5E8-5372C7E63389}">
      <dsp:nvSpPr>
        <dsp:cNvPr id="0" name=""/>
        <dsp:cNvSpPr/>
      </dsp:nvSpPr>
      <dsp:spPr>
        <a:xfrm>
          <a:off x="0" y="2680244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Survey on RPL Security Issues</a:t>
          </a:r>
        </a:p>
      </dsp:txBody>
      <dsp:txXfrm>
        <a:off x="0" y="2680244"/>
        <a:ext cx="10515600" cy="535931"/>
      </dsp:txXfrm>
    </dsp:sp>
    <dsp:sp modelId="{62F66D4C-6DB3-4E6F-A871-59986DE54178}">
      <dsp:nvSpPr>
        <dsp:cNvPr id="0" name=""/>
        <dsp:cNvSpPr/>
      </dsp:nvSpPr>
      <dsp:spPr>
        <a:xfrm>
          <a:off x="0" y="3216175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7CD8C-0099-47EC-954F-1227AF64DC29}">
      <dsp:nvSpPr>
        <dsp:cNvPr id="0" name=""/>
        <dsp:cNvSpPr/>
      </dsp:nvSpPr>
      <dsp:spPr>
        <a:xfrm>
          <a:off x="0" y="3216175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3. ASSET: Intrusion Detection System for IoT/RPL</a:t>
          </a:r>
        </a:p>
      </dsp:txBody>
      <dsp:txXfrm>
        <a:off x="0" y="3216175"/>
        <a:ext cx="10515600" cy="535931"/>
      </dsp:txXfrm>
    </dsp:sp>
    <dsp:sp modelId="{AFA535FB-0D53-47DD-8696-E0229E11D07B}">
      <dsp:nvSpPr>
        <dsp:cNvPr id="0" name=""/>
        <dsp:cNvSpPr/>
      </dsp:nvSpPr>
      <dsp:spPr>
        <a:xfrm>
          <a:off x="0" y="3752106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0765CE-3BF6-4EBA-B066-0F74F3D142CA}">
      <dsp:nvSpPr>
        <dsp:cNvPr id="0" name=""/>
        <dsp:cNvSpPr/>
      </dsp:nvSpPr>
      <dsp:spPr>
        <a:xfrm>
          <a:off x="0" y="3752106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Dissertation Contribution in a nutshell</a:t>
          </a:r>
        </a:p>
      </dsp:txBody>
      <dsp:txXfrm>
        <a:off x="0" y="3752106"/>
        <a:ext cx="10515600" cy="535931"/>
      </dsp:txXfrm>
    </dsp:sp>
    <dsp:sp modelId="{27840C33-0805-4769-9649-8AA1F19BBB89}">
      <dsp:nvSpPr>
        <dsp:cNvPr id="0" name=""/>
        <dsp:cNvSpPr/>
      </dsp:nvSpPr>
      <dsp:spPr>
        <a:xfrm>
          <a:off x="0" y="4288037"/>
          <a:ext cx="10515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1FDC1-3385-4FEA-ADB4-690BE1AE58C2}">
      <dsp:nvSpPr>
        <dsp:cNvPr id="0" name=""/>
        <dsp:cNvSpPr/>
      </dsp:nvSpPr>
      <dsp:spPr>
        <a:xfrm>
          <a:off x="0" y="4288037"/>
          <a:ext cx="10515600" cy="535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Publications </a:t>
          </a:r>
        </a:p>
      </dsp:txBody>
      <dsp:txXfrm>
        <a:off x="0" y="4288037"/>
        <a:ext cx="10515600" cy="5359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67DA1-B8FD-4BBE-8E1C-3B08451C3765}">
      <dsp:nvSpPr>
        <dsp:cNvPr id="0" name=""/>
        <dsp:cNvSpPr/>
      </dsp:nvSpPr>
      <dsp:spPr>
        <a:xfrm>
          <a:off x="0" y="0"/>
          <a:ext cx="69765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85448F-9198-4352-B4E9-015AED45CB94}">
      <dsp:nvSpPr>
        <dsp:cNvPr id="0" name=""/>
        <dsp:cNvSpPr/>
      </dsp:nvSpPr>
      <dsp:spPr>
        <a:xfrm>
          <a:off x="0" y="0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Constrained devices (memory, processing power)</a:t>
          </a:r>
        </a:p>
      </dsp:txBody>
      <dsp:txXfrm>
        <a:off x="0" y="0"/>
        <a:ext cx="6976530" cy="692017"/>
      </dsp:txXfrm>
    </dsp:sp>
    <dsp:sp modelId="{7413C4A1-86BB-41D0-82E5-F350E9BE1D34}">
      <dsp:nvSpPr>
        <dsp:cNvPr id="0" name=""/>
        <dsp:cNvSpPr/>
      </dsp:nvSpPr>
      <dsp:spPr>
        <a:xfrm>
          <a:off x="0" y="692017"/>
          <a:ext cx="69765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46EA1F-2CFB-4E6D-8785-0DF5BDFF2D97}">
      <dsp:nvSpPr>
        <dsp:cNvPr id="0" name=""/>
        <dsp:cNvSpPr/>
      </dsp:nvSpPr>
      <dsp:spPr>
        <a:xfrm>
          <a:off x="0" y="692017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Multiple application communication patterns (many-to-one, one-to-one, etc.)</a:t>
          </a:r>
        </a:p>
      </dsp:txBody>
      <dsp:txXfrm>
        <a:off x="0" y="692017"/>
        <a:ext cx="6976530" cy="692017"/>
      </dsp:txXfrm>
    </dsp:sp>
    <dsp:sp modelId="{A5838199-4F22-424C-BD92-D3CA5349B807}">
      <dsp:nvSpPr>
        <dsp:cNvPr id="0" name=""/>
        <dsp:cNvSpPr/>
      </dsp:nvSpPr>
      <dsp:spPr>
        <a:xfrm>
          <a:off x="0" y="1384035"/>
          <a:ext cx="69765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156D14-443E-4D84-8085-D75B74DB04E6}">
      <dsp:nvSpPr>
        <dsp:cNvPr id="0" name=""/>
        <dsp:cNvSpPr/>
      </dsp:nvSpPr>
      <dsp:spPr>
        <a:xfrm>
          <a:off x="0" y="1384035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Dynamic Topologies (mobile nodes)</a:t>
          </a:r>
        </a:p>
      </dsp:txBody>
      <dsp:txXfrm>
        <a:off x="0" y="1384035"/>
        <a:ext cx="6976530" cy="692017"/>
      </dsp:txXfrm>
    </dsp:sp>
    <dsp:sp modelId="{9ACA5442-2AC8-4FD2-8AD5-8901A2DD56C9}">
      <dsp:nvSpPr>
        <dsp:cNvPr id="0" name=""/>
        <dsp:cNvSpPr/>
      </dsp:nvSpPr>
      <dsp:spPr>
        <a:xfrm>
          <a:off x="0" y="2076052"/>
          <a:ext cx="697653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1DF32-8255-4E3E-A6F1-CE9C09C8E68E}">
      <dsp:nvSpPr>
        <dsp:cNvPr id="0" name=""/>
        <dsp:cNvSpPr/>
      </dsp:nvSpPr>
      <dsp:spPr>
        <a:xfrm>
          <a:off x="0" y="2076052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Wireless Coverage Issues</a:t>
          </a:r>
        </a:p>
      </dsp:txBody>
      <dsp:txXfrm>
        <a:off x="0" y="2076052"/>
        <a:ext cx="6976530" cy="692017"/>
      </dsp:txXfrm>
    </dsp:sp>
    <dsp:sp modelId="{8C2E5130-C2EC-47DE-A5C0-5A28DD7196C3}">
      <dsp:nvSpPr>
        <dsp:cNvPr id="0" name=""/>
        <dsp:cNvSpPr/>
      </dsp:nvSpPr>
      <dsp:spPr>
        <a:xfrm>
          <a:off x="0" y="2768070"/>
          <a:ext cx="697653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F0BF97-5F34-45FE-BC80-DE677F118638}">
      <dsp:nvSpPr>
        <dsp:cNvPr id="0" name=""/>
        <dsp:cNvSpPr/>
      </dsp:nvSpPr>
      <dsp:spPr>
        <a:xfrm>
          <a:off x="0" y="2768070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Software and protocols problems and issues</a:t>
          </a:r>
        </a:p>
      </dsp:txBody>
      <dsp:txXfrm>
        <a:off x="0" y="2768070"/>
        <a:ext cx="6976530" cy="692017"/>
      </dsp:txXfrm>
    </dsp:sp>
    <dsp:sp modelId="{8CE1D299-F95D-4BE7-AEAA-57992E3E768B}">
      <dsp:nvSpPr>
        <dsp:cNvPr id="0" name=""/>
        <dsp:cNvSpPr/>
      </dsp:nvSpPr>
      <dsp:spPr>
        <a:xfrm>
          <a:off x="0" y="3460088"/>
          <a:ext cx="697653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3A60B-7299-45D6-9BB4-687037CD5EB2}">
      <dsp:nvSpPr>
        <dsp:cNvPr id="0" name=""/>
        <dsp:cNvSpPr/>
      </dsp:nvSpPr>
      <dsp:spPr>
        <a:xfrm>
          <a:off x="0" y="3460088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Distributed network topology (RPL)</a:t>
          </a:r>
        </a:p>
      </dsp:txBody>
      <dsp:txXfrm>
        <a:off x="0" y="3460088"/>
        <a:ext cx="6976530" cy="692017"/>
      </dsp:txXfrm>
    </dsp:sp>
    <dsp:sp modelId="{4D577124-32FA-4030-8A4F-6075DE287E27}">
      <dsp:nvSpPr>
        <dsp:cNvPr id="0" name=""/>
        <dsp:cNvSpPr/>
      </dsp:nvSpPr>
      <dsp:spPr>
        <a:xfrm>
          <a:off x="0" y="4152105"/>
          <a:ext cx="697653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158C9-19AC-44EC-8ED8-9808496F81B6}">
      <dsp:nvSpPr>
        <dsp:cNvPr id="0" name=""/>
        <dsp:cNvSpPr/>
      </dsp:nvSpPr>
      <dsp:spPr>
        <a:xfrm>
          <a:off x="0" y="4152105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Compatibility needed with existing protocols (IPv6, IEEE 802.15.4)</a:t>
          </a:r>
        </a:p>
      </dsp:txBody>
      <dsp:txXfrm>
        <a:off x="0" y="4152105"/>
        <a:ext cx="6976530" cy="692017"/>
      </dsp:txXfrm>
    </dsp:sp>
    <dsp:sp modelId="{03EF535F-B698-47C7-870A-DA5A90C48C03}">
      <dsp:nvSpPr>
        <dsp:cNvPr id="0" name=""/>
        <dsp:cNvSpPr/>
      </dsp:nvSpPr>
      <dsp:spPr>
        <a:xfrm>
          <a:off x="0" y="4844123"/>
          <a:ext cx="697653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F6C108-211A-4270-BEB2-0173FE966BA9}">
      <dsp:nvSpPr>
        <dsp:cNvPr id="0" name=""/>
        <dsp:cNvSpPr/>
      </dsp:nvSpPr>
      <dsp:spPr>
        <a:xfrm>
          <a:off x="0" y="4844123"/>
          <a:ext cx="6976530" cy="692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Security</a:t>
          </a:r>
        </a:p>
      </dsp:txBody>
      <dsp:txXfrm>
        <a:off x="0" y="4844123"/>
        <a:ext cx="6976530" cy="692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3000F-3404-456B-BC8B-CD8331F16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9157E-BD68-43C3-A937-1691805DF5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E650A-DCEB-47B6-A076-604572713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A9696-F105-4EB8-8B89-A6B919F86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9BF82-B41C-4478-ACB8-60D5B0FC2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47A8-C563-4BD2-9500-8F39E3E05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31C12A-32BC-4909-8753-1B13D0239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2B190-9029-4165-A557-F682E0ED9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3446B0-09BA-47E8-B2FC-DF0347E11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F635A-5520-49B1-A377-A057D0967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7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AD2B6-499B-4524-BB67-432D1133DE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5AEE50-ED99-4BF8-BFC8-E0729D152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2BFB4-6909-4FC8-964C-EC28D74D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AEEE8-980B-421D-93FB-A5C3F0C91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32C9B-AA51-4E04-BD0D-EFD6BA450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51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0562E-1956-41E1-8957-A45411396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47175-454E-4064-8F4E-CD418001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46015-0C0D-43AF-B39A-0356698E9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72D30-FD51-4D7B-A7CA-F75EF201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55DC4-FB85-45DD-830F-550F8409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43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37258-C15C-49C7-A36F-0E0E17D62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E9D91-1C18-44EB-99C6-1A9EC8F6A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F77C4-B61C-4B73-803F-C17D704DD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09264-0983-45A4-BAD4-388BAB1CE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B601D-8C8E-45E7-93BF-9611EA78A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85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4AF83-066A-499D-925B-CFDC94EF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B3A54-4FED-4FBF-81D7-D3359F5372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13BDE-20CA-44CF-A0A0-C8463C119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1AF30F-8D96-4F1B-9DCD-43B44CAC1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2CA20-88A0-479B-8B51-102B8F683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075086-8CD8-426D-BB62-2BE5F798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6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4B043-DF7F-4E13-AE85-B1302ADA8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3EBD16-B34F-47F2-89A1-91E3F6D99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442537-93C7-4765-A600-13039CD36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0E41B-4416-44FF-A46E-478A704B77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668AFC-94A0-4CE6-B56C-2B02B623CA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B2BBBB-BF49-4B3D-A4D0-30A458A2B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DEC8D5-E5CF-4F5E-8F3E-522BEE1F8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0AF51A-AD67-4A0E-8B0F-0AFB576A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3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7A03-A006-4225-801C-09FF4B001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D078D-47FA-4C72-86EA-80A3C101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05C37-15F7-4591-B6F9-8AF374EB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842A99-E828-4838-9E4B-1D2ADD3CB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78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321E9C-08CF-4EF2-9DC3-B21927A94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772AB-7D94-4978-8F9F-9335920DE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A1103E-607D-45BC-8408-92E3663B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4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854FA-011C-4DF6-B281-FF6620B39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912E9-9E9D-4BA4-A11B-4B9137A981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22FD58-E8E2-4B4B-BDC1-336656222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84AB-BDA6-4A6D-BCF8-C90B48AAC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BC735-E50C-4F7D-BE6C-0A4555AF0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1F9898-B020-42F1-B2B4-F167E5A8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8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FF4B0-C4B9-40AB-8577-00FA4A809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B5A038-E7DD-4A4B-A782-1041DA201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B1B0AE-FE48-4BAA-A0F3-4D7FB5BF3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482CA-4CBC-4997-A2C7-0900D3977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D9796-0EAB-4D56-9970-8797CA39F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422B55-D14E-4A74-B926-D4D8B76F5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53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42EC21-149F-446A-8D7B-2D0F35AD7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07AF-DE3E-4B0C-AE78-591DCAFE3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46BA2-E921-462B-A9E8-9BE0E5528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65846-DE55-4EA7-939C-039E6AEAEBF4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5DE8A-5130-4882-912E-E6C3EF06A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C5EB6-1CC6-4736-96B1-3BA4233C06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CBBD-F9AD-4F00-BC15-FC9C8E0752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7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DD3505-D816-4666-AAAA-42EC992FA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B4269A41-C387-4555-A18D-F1B4E366C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7747" y="4208147"/>
            <a:ext cx="339126" cy="212183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11C1882-1ABB-473F-836B-DE0066ABA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098333"/>
            <a:ext cx="201857" cy="20558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336533B6-75CC-4F87-B044-A8241FBF7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048" y="4098334"/>
            <a:ext cx="8933019" cy="1960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6AD4A-EF5F-4556-9AFD-5C35BF343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342" y="4267831"/>
            <a:ext cx="7970903" cy="1071585"/>
          </a:xfrm>
        </p:spPr>
        <p:txBody>
          <a:bodyPr>
            <a:normAutofit/>
          </a:bodyPr>
          <a:lstStyle/>
          <a:p>
            <a:pPr algn="l"/>
            <a:r>
              <a:rPr lang="en-US" sz="4800" dirty="0">
                <a:solidFill>
                  <a:srgbClr val="FFFFFF"/>
                </a:solidFill>
              </a:rPr>
              <a:t>Ph.D. Dissertation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E30F00-7048-47F4-BD16-2022716D8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5342" y="5345714"/>
            <a:ext cx="7970903" cy="538211"/>
          </a:xfrm>
        </p:spPr>
        <p:txBody>
          <a:bodyPr anchor="t">
            <a:normAutofit/>
          </a:bodyPr>
          <a:lstStyle/>
          <a:p>
            <a:pPr algn="l"/>
            <a:r>
              <a:rPr lang="en-US" sz="3200" dirty="0">
                <a:solidFill>
                  <a:srgbClr val="FEFFFF"/>
                </a:solidFill>
              </a:rPr>
              <a:t>George Violettas</a:t>
            </a:r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77EAB586-FBDB-4496-82AC-22F1856379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7800" y="4377267"/>
            <a:ext cx="3121152" cy="195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07DD10D-F093-4901-BFAC-34F75ECF63AF}"/>
              </a:ext>
            </a:extLst>
          </p:cNvPr>
          <p:cNvSpPr txBox="1">
            <a:spLocks/>
          </p:cNvSpPr>
          <p:nvPr/>
        </p:nvSpPr>
        <p:spPr>
          <a:xfrm>
            <a:off x="457089" y="2634119"/>
            <a:ext cx="11499574" cy="12418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400" b="1" dirty="0"/>
              <a:t>Next-generation Network Control and Security</a:t>
            </a:r>
            <a:br>
              <a:rPr lang="en-US" sz="4400" b="1" dirty="0"/>
            </a:br>
            <a:r>
              <a:rPr lang="en-US" sz="4400" b="1" dirty="0"/>
              <a:t>for the Internet of Things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005BFE0-7D92-4D40-B21E-49082F86BB01}"/>
              </a:ext>
            </a:extLst>
          </p:cNvPr>
          <p:cNvSpPr/>
          <p:nvPr/>
        </p:nvSpPr>
        <p:spPr>
          <a:xfrm>
            <a:off x="8892744" y="325597"/>
            <a:ext cx="30562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>
                <a:solidFill>
                  <a:srgbClr val="222222"/>
                </a:solidFill>
                <a:latin typeface="Segoe UI" panose="020B0502040204020203" pitchFamily="34" charset="0"/>
              </a:rPr>
              <a:t>Wednesday, April 7, 2021</a:t>
            </a:r>
            <a:endParaRPr lang="en-US" i="1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C5120C2-B9A7-4498-B316-474B5CAD11B7}"/>
              </a:ext>
            </a:extLst>
          </p:cNvPr>
          <p:cNvSpPr txBox="1">
            <a:spLocks/>
          </p:cNvSpPr>
          <p:nvPr/>
        </p:nvSpPr>
        <p:spPr>
          <a:xfrm>
            <a:off x="3742178" y="6168922"/>
            <a:ext cx="5087489" cy="466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Supervisor: </a:t>
            </a:r>
            <a:r>
              <a:rPr lang="en-US" sz="2800" i="1" dirty="0" err="1"/>
              <a:t>Lefteris</a:t>
            </a:r>
            <a:r>
              <a:rPr lang="en-US" sz="2800" i="1" dirty="0"/>
              <a:t> </a:t>
            </a:r>
            <a:r>
              <a:rPr lang="en-US" sz="2800" i="1" dirty="0" err="1"/>
              <a:t>Mamatas</a:t>
            </a:r>
            <a:endParaRPr lang="en-US" sz="2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161431-6E54-4C80-A94D-2FEB1056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7" y="0"/>
            <a:ext cx="3491972" cy="23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04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Three arrows on bullseye">
            <a:extLst>
              <a:ext uri="{FF2B5EF4-FFF2-40B4-BE49-F238E27FC236}">
                <a16:creationId xmlns:a16="http://schemas.microsoft.com/office/drawing/2014/main" id="{EB3504BA-53F7-453C-8B29-A6985B906C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12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26DCC8B-DE83-47F2-AF49-AAAFC3F48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101455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DISSERTATION OUTCOMES</a:t>
            </a:r>
          </a:p>
        </p:txBody>
      </p:sp>
    </p:spTree>
    <p:extLst>
      <p:ext uri="{BB962C8B-B14F-4D97-AF65-F5344CB8AC3E}">
        <p14:creationId xmlns:p14="http://schemas.microsoft.com/office/powerpoint/2010/main" val="473410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B605C-CC59-4C2C-9999-A32A8ECC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6" y="279548"/>
            <a:ext cx="11452905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1. End-to-End Communications &amp; Mobility for RPL</a:t>
            </a:r>
            <a:r>
              <a:rPr lang="en-US" sz="40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BDEA-AAAC-4935-ABD3-5A10A9C8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47" y="2895094"/>
            <a:ext cx="11452902" cy="3683358"/>
          </a:xfrm>
        </p:spPr>
        <p:txBody>
          <a:bodyPr anchor="ctr">
            <a:normAutofit/>
          </a:bodyPr>
          <a:lstStyle/>
          <a:p>
            <a:r>
              <a:rPr lang="en-US" sz="3200" dirty="0"/>
              <a:t>Complex IoT scenarios and applications involve mobility and communication beyond measurement collection from a single node, such as point-to-point (P2P). </a:t>
            </a:r>
          </a:p>
          <a:p>
            <a:r>
              <a:rPr lang="en-US" sz="3200" dirty="0"/>
              <a:t>Applicability boundaries of existing protocols’ solutions are not adequate. </a:t>
            </a:r>
          </a:p>
          <a:p>
            <a:pPr lvl="1"/>
            <a:r>
              <a:rPr lang="en-US" sz="2800" dirty="0"/>
              <a:t>RPL topology maintenance features are particularly adjusted to energy efficiency and long-term periodic sensing over fixed motes’ deployment.</a:t>
            </a:r>
            <a:endParaRPr lang="en-US" sz="1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A801-6B1D-4FD9-A5F8-CCE38BD9CE10}"/>
              </a:ext>
            </a:extLst>
          </p:cNvPr>
          <p:cNvSpPr txBox="1"/>
          <p:nvPr/>
        </p:nvSpPr>
        <p:spPr>
          <a:xfrm>
            <a:off x="459346" y="1909682"/>
            <a:ext cx="443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Bookman Old Style" panose="02050604050505020204" pitchFamily="18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096754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5D341-B048-4EAD-8812-594233E4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564E6-F74B-4E5A-94D6-70D87E7A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3567173"/>
          </a:xfrm>
        </p:spPr>
        <p:txBody>
          <a:bodyPr anchor="ctr">
            <a:normAutofit/>
          </a:bodyPr>
          <a:lstStyle/>
          <a:p>
            <a:r>
              <a:rPr lang="el-GR" dirty="0"/>
              <a:t>Τ</a:t>
            </a:r>
            <a:r>
              <a:rPr lang="en-US" dirty="0"/>
              <a:t>he high customization capability of the RPL protocol enabled SDN-inspired routing control strategies to extend the protocol’s applicability beyond typical WSN scenarios. </a:t>
            </a:r>
            <a:endParaRPr lang="el-GR" dirty="0"/>
          </a:p>
          <a:p>
            <a:r>
              <a:rPr lang="el-GR" dirty="0"/>
              <a:t>Τ</a:t>
            </a:r>
            <a:r>
              <a:rPr lang="en-US" dirty="0"/>
              <a:t>wo SDN-inspired network control mechanisms were proposed, improving the RPL’s behavior in</a:t>
            </a:r>
            <a:r>
              <a:rPr lang="el-GR" dirty="0"/>
              <a:t> </a:t>
            </a:r>
            <a:r>
              <a:rPr lang="en-US" b="1" i="1" dirty="0"/>
              <a:t>mobile and P2P communication contexts</a:t>
            </a:r>
            <a:r>
              <a:rPr lang="en-US" dirty="0"/>
              <a:t>, reflecting different depths in the protocol</a:t>
            </a:r>
            <a:r>
              <a:rPr lang="el-GR" dirty="0"/>
              <a:t> </a:t>
            </a:r>
            <a:r>
              <a:rPr lang="en-US" dirty="0"/>
              <a:t>adaptation.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2067B-1A1A-493F-8BD0-F81CDB5481F2}"/>
              </a:ext>
            </a:extLst>
          </p:cNvPr>
          <p:cNvSpPr/>
          <p:nvPr/>
        </p:nvSpPr>
        <p:spPr>
          <a:xfrm>
            <a:off x="4807227" y="5715298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G. Violettas</a:t>
            </a:r>
            <a:r>
              <a:rPr lang="en-US" i="1" dirty="0"/>
              <a:t>, S. </a:t>
            </a:r>
            <a:r>
              <a:rPr lang="en-US" i="1" dirty="0" err="1"/>
              <a:t>Petridou</a:t>
            </a:r>
            <a:r>
              <a:rPr lang="en-US" i="1" dirty="0"/>
              <a:t>, and L. </a:t>
            </a:r>
            <a:r>
              <a:rPr lang="en-US" i="1" dirty="0" err="1"/>
              <a:t>Mamatas</a:t>
            </a:r>
            <a:r>
              <a:rPr lang="en-US" i="1" dirty="0"/>
              <a:t>, ‘‘Evolutionary Software Defined</a:t>
            </a:r>
            <a:br>
              <a:rPr lang="en-US" i="1" dirty="0"/>
            </a:br>
            <a:r>
              <a:rPr lang="en-US" i="1" dirty="0"/>
              <a:t>Networking-Inspired Routing Control Strategies for the Internet of Things,’’</a:t>
            </a:r>
            <a:br>
              <a:rPr lang="en-US" i="1" dirty="0"/>
            </a:br>
            <a:r>
              <a:rPr lang="en-US" i="1" dirty="0"/>
              <a:t>in IEEE Access, vol. 7, pp. 132173-132192, 2019. </a:t>
            </a:r>
          </a:p>
        </p:txBody>
      </p:sp>
    </p:spTree>
    <p:extLst>
      <p:ext uri="{BB962C8B-B14F-4D97-AF65-F5344CB8AC3E}">
        <p14:creationId xmlns:p14="http://schemas.microsoft.com/office/powerpoint/2010/main" val="1684332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F854C-4946-4D11-997C-604D6014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51" y="319828"/>
            <a:ext cx="11516498" cy="662781"/>
          </a:xfrm>
        </p:spPr>
        <p:txBody>
          <a:bodyPr>
            <a:normAutofit/>
          </a:bodyPr>
          <a:lstStyle/>
          <a:p>
            <a:r>
              <a:rPr lang="en-US" sz="4000" b="1" dirty="0"/>
              <a:t>On-the-fly RPL configuration with the CORAL dashboard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BB9FE54-225B-4764-9708-EEFDE2311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5362" y="978061"/>
            <a:ext cx="8266669" cy="58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1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732376-56E7-4266-A7C6-BCAE9DA547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730" y="129618"/>
            <a:ext cx="7974098" cy="66433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7EFA6A-EB1B-4146-B84F-94936BB0D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1330"/>
            <a:ext cx="4524632" cy="1325563"/>
          </a:xfrm>
        </p:spPr>
        <p:txBody>
          <a:bodyPr/>
          <a:lstStyle/>
          <a:p>
            <a:r>
              <a:rPr lang="en-US" b="1" dirty="0"/>
              <a:t>Custom Objective Function (OF)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B7800-3A6A-44D0-9467-AE20179B3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999" y="2077358"/>
            <a:ext cx="3935819" cy="4351338"/>
          </a:xfrm>
        </p:spPr>
        <p:txBody>
          <a:bodyPr/>
          <a:lstStyle/>
          <a:p>
            <a:r>
              <a:rPr lang="en-US" dirty="0"/>
              <a:t>Algorithm for point-to-point communication</a:t>
            </a:r>
            <a:endParaRPr lang="el-GR" dirty="0"/>
          </a:p>
          <a:p>
            <a:r>
              <a:rPr lang="en-US" dirty="0"/>
              <a:t>Node-3 (purple) communicates directly with node-2 (yellow)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Originally, RPL is multipoint-to-point</a:t>
            </a:r>
          </a:p>
        </p:txBody>
      </p:sp>
    </p:spTree>
    <p:extLst>
      <p:ext uri="{BB962C8B-B14F-4D97-AF65-F5344CB8AC3E}">
        <p14:creationId xmlns:p14="http://schemas.microsoft.com/office/powerpoint/2010/main" val="40931772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CD0C9-CB22-4CD2-A55D-4925DC294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86" y="49689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Custom OF</a:t>
            </a:r>
            <a:br>
              <a:rPr lang="en-US" dirty="0"/>
            </a:br>
            <a:r>
              <a:rPr lang="en-US" sz="3600" dirty="0"/>
              <a:t>Packet Delivery Time			Packet Loss Ratio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14E367D-C92D-4733-909A-881CC76C92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18" r="5441"/>
          <a:stretch/>
        </p:blipFill>
        <p:spPr>
          <a:xfrm>
            <a:off x="5613822" y="1851883"/>
            <a:ext cx="6390335" cy="46286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1BFB64-BDA1-4555-829C-58E1ABFFA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43" y="1971315"/>
            <a:ext cx="4775623" cy="438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9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70C3-8194-40AD-8236-83A19CF7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0046-8A4B-43D1-ACD5-3A15DCC0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2593300"/>
            <a:ext cx="11236488" cy="3777521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Such strategies improve the PDR (~33%) at the cost of increased control overhead.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Offloading this overhead to the fixed infrastructure can eliminate the impact and alleviate the network in emergency cases.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New Objective Function enables P2P communication, improving packet delivery time (~42%), reducing packet loss ratio (~75%), while keeping most of the rest network untouched.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Obvious cost of control overhead temporarily disturbs the network.</a:t>
            </a:r>
          </a:p>
        </p:txBody>
      </p:sp>
    </p:spTree>
    <p:extLst>
      <p:ext uri="{BB962C8B-B14F-4D97-AF65-F5344CB8AC3E}">
        <p14:creationId xmlns:p14="http://schemas.microsoft.com/office/powerpoint/2010/main" val="287553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B605C-CC59-4C2C-9999-A32A8ECC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6" y="279548"/>
            <a:ext cx="11452905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2. Survey on RPL Security Issues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BDEA-AAAC-4935-ABD3-5A10A9C8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625" y="2895094"/>
            <a:ext cx="11434823" cy="3683358"/>
          </a:xfrm>
        </p:spPr>
        <p:txBody>
          <a:bodyPr anchor="ctr">
            <a:normAutofit lnSpcReduction="10000"/>
          </a:bodyPr>
          <a:lstStyle/>
          <a:p>
            <a:r>
              <a:rPr lang="en-US" sz="3200" dirty="0"/>
              <a:t>RPL, based on the IPv6 open stack and using wireless communication has certain open security issues.</a:t>
            </a:r>
          </a:p>
          <a:p>
            <a:r>
              <a:rPr lang="en-US" sz="3200" dirty="0"/>
              <a:t>Majority of implementations assume unsecured mode of operation since security features are characterized as optional</a:t>
            </a:r>
          </a:p>
          <a:p>
            <a:pPr lvl="1"/>
            <a:r>
              <a:rPr lang="en-US" sz="2800" dirty="0"/>
              <a:t>Only future versions will address authenticated security. </a:t>
            </a:r>
          </a:p>
          <a:p>
            <a:r>
              <a:rPr lang="en-US" sz="3200" dirty="0"/>
              <a:t>IoT networks suffer from the inability or the difficulty to tackle certain attacks inherited from the distributed, atomic mode of operation (missing centralized view).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A801-6B1D-4FD9-A5F8-CCE38BD9CE10}"/>
              </a:ext>
            </a:extLst>
          </p:cNvPr>
          <p:cNvSpPr txBox="1"/>
          <p:nvPr/>
        </p:nvSpPr>
        <p:spPr>
          <a:xfrm>
            <a:off x="459346" y="1909682"/>
            <a:ext cx="443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575078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5D341-B048-4EAD-8812-594233E4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564E6-F74B-4E5A-94D6-70D87E7A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7"/>
            <a:ext cx="9708995" cy="2538764"/>
          </a:xfrm>
        </p:spPr>
        <p:txBody>
          <a:bodyPr anchor="ctr">
            <a:normAutofit/>
          </a:bodyPr>
          <a:lstStyle/>
          <a:p>
            <a:r>
              <a:rPr lang="en-US" sz="3200" dirty="0"/>
              <a:t>Up-to-date, systematic literature review on the RPL security issues.</a:t>
            </a:r>
          </a:p>
          <a:p>
            <a:r>
              <a:rPr lang="en-US" sz="3200" dirty="0"/>
              <a:t>Intrusion Detection Systems (IDS) successfully address the above:</a:t>
            </a:r>
          </a:p>
          <a:p>
            <a:pPr lvl="1"/>
            <a:r>
              <a:rPr lang="en-US" sz="2800" dirty="0"/>
              <a:t>Categorization and analysis of such IDS characteristics 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91A60CA-DFBC-455D-9FC1-8606CDABA1D0}"/>
              </a:ext>
            </a:extLst>
          </p:cNvPr>
          <p:cNvSpPr txBox="1">
            <a:spLocks/>
          </p:cNvSpPr>
          <p:nvPr/>
        </p:nvSpPr>
        <p:spPr>
          <a:xfrm>
            <a:off x="5985719" y="5744072"/>
            <a:ext cx="6040283" cy="62707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i="1" dirty="0"/>
              <a:t>G. </a:t>
            </a:r>
            <a:r>
              <a:rPr lang="en-US" sz="1800" i="1" dirty="0" err="1"/>
              <a:t>Simoglou</a:t>
            </a:r>
            <a:r>
              <a:rPr lang="en-US" sz="1800" i="1" dirty="0"/>
              <a:t>, </a:t>
            </a:r>
            <a:r>
              <a:rPr lang="en-US" sz="1800" b="1" i="1" dirty="0"/>
              <a:t>G. Violettas</a:t>
            </a:r>
            <a:r>
              <a:rPr lang="en-US" sz="1800" i="1" dirty="0"/>
              <a:t>, S. </a:t>
            </a:r>
            <a:r>
              <a:rPr lang="en-US" sz="1800" i="1" dirty="0" err="1"/>
              <a:t>Petridou</a:t>
            </a:r>
            <a:r>
              <a:rPr lang="en-US" sz="1800" i="1" dirty="0"/>
              <a:t>, L. </a:t>
            </a:r>
            <a:r>
              <a:rPr lang="en-US" sz="1800" i="1" dirty="0" err="1"/>
              <a:t>Mamatas</a:t>
            </a:r>
            <a:r>
              <a:rPr lang="en-US" sz="1800" i="1" dirty="0"/>
              <a:t>, ‘‘Intrusion Detection Systems for RPL Security: A Comparative Analysis’’, Computers &amp; Security, vol 104, pp. 0167-4048, Elsevier, 2021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614104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73125F38-C14B-4FC4-BD74-BA0603BBB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932" y="92823"/>
            <a:ext cx="8504499" cy="4532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C16CA0-BB66-415D-91A6-FFA411978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520" y="154032"/>
            <a:ext cx="4727295" cy="1325563"/>
          </a:xfrm>
        </p:spPr>
        <p:txBody>
          <a:bodyPr>
            <a:normAutofit/>
          </a:bodyPr>
          <a:lstStyle/>
          <a:p>
            <a:r>
              <a:rPr lang="en-US" b="1" dirty="0"/>
              <a:t>Analysis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91062-BA42-4DA8-83F4-18877C4A3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520" y="2980482"/>
            <a:ext cx="4345331" cy="620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Conceptual Framework constructed for the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4EC94B-082F-4A35-B278-73491AF84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77518"/>
            <a:ext cx="6243587" cy="288765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B8F77F0-C01F-44B1-A83F-FA7F2EC71E7A}"/>
              </a:ext>
            </a:extLst>
          </p:cNvPr>
          <p:cNvSpPr txBox="1">
            <a:spLocks/>
          </p:cNvSpPr>
          <p:nvPr/>
        </p:nvSpPr>
        <p:spPr>
          <a:xfrm>
            <a:off x="7637854" y="4625278"/>
            <a:ext cx="3531716" cy="620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Classification of IDSs</a:t>
            </a:r>
          </a:p>
        </p:txBody>
      </p:sp>
    </p:spTree>
    <p:extLst>
      <p:ext uri="{BB962C8B-B14F-4D97-AF65-F5344CB8AC3E}">
        <p14:creationId xmlns:p14="http://schemas.microsoft.com/office/powerpoint/2010/main" val="3513009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B5FBE-6051-4500-AFE3-FD36F134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 Outline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767B54-9F9D-4869-94F9-9E1DA5E01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1775242"/>
              </p:ext>
            </p:extLst>
          </p:nvPr>
        </p:nvGraphicFramePr>
        <p:xfrm>
          <a:off x="838200" y="1668318"/>
          <a:ext cx="10515600" cy="4824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1506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5A1F73-6AE9-4F17-BAFD-DF16C48BF8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0"/>
          <a:stretch/>
        </p:blipFill>
        <p:spPr>
          <a:xfrm rot="5400000">
            <a:off x="2768316" y="-2534452"/>
            <a:ext cx="6728792" cy="11916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EFDC81-D141-4F3B-807F-C941E9559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72" y="4710759"/>
            <a:ext cx="3119472" cy="825337"/>
          </a:xfrm>
        </p:spPr>
        <p:txBody>
          <a:bodyPr/>
          <a:lstStyle/>
          <a:p>
            <a:r>
              <a:rPr lang="en-US" b="1" dirty="0"/>
              <a:t>IDS Timeline</a:t>
            </a:r>
          </a:p>
        </p:txBody>
      </p:sp>
    </p:spTree>
    <p:extLst>
      <p:ext uri="{BB962C8B-B14F-4D97-AF65-F5344CB8AC3E}">
        <p14:creationId xmlns:p14="http://schemas.microsoft.com/office/powerpoint/2010/main" val="213284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AC039-A34C-4E24-981F-FF8FE3A50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Hybrid Detection IDS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5D81F-6FA6-4F58-8EE0-0EFCD9379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26C5C0-8AED-47F1-8E79-F83B6D034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03" y="1311965"/>
            <a:ext cx="11710269" cy="527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13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70C3-8194-40AD-8236-83A19CF7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0046-8A4B-43D1-ACD5-3A15DCC0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2593300"/>
            <a:ext cx="11236488" cy="383607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Investigated RPL attacks with special attention on control overhead and application performance impact</a:t>
            </a:r>
          </a:p>
          <a:p>
            <a:r>
              <a:rPr lang="en-US" sz="3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SUGGESTION</a:t>
            </a:r>
            <a:r>
              <a:rPr lang="en-US" sz="3000" dirty="0">
                <a:solidFill>
                  <a:srgbClr val="000000"/>
                </a:solidFill>
              </a:rPr>
              <a:t>: Holistic solutions are needed, with tailored-made characteristics, as network conditions and protocols’ mechanisms, handling mobility, respecting resource constraints, while providing high security (reflected in robustness and low false positives).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Introduced seven design requirements and four guidelines that future RPL-related IDS should satisfy. </a:t>
            </a:r>
          </a:p>
        </p:txBody>
      </p:sp>
    </p:spTree>
    <p:extLst>
      <p:ext uri="{BB962C8B-B14F-4D97-AF65-F5344CB8AC3E}">
        <p14:creationId xmlns:p14="http://schemas.microsoft.com/office/powerpoint/2010/main" val="9602630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5B605C-CC59-4C2C-9999-A32A8ECC5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346" y="279548"/>
            <a:ext cx="11452905" cy="1033669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FFFF"/>
                </a:solidFill>
              </a:rPr>
              <a:t>3. ASSET: Intrusion Detection System for IoT/RPL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4BDEA-AAAC-4935-ABD3-5A10A9C8D5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547" y="2895094"/>
            <a:ext cx="11452902" cy="368335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RPL  Security has several issues:</a:t>
            </a:r>
          </a:p>
          <a:p>
            <a:pPr lvl="1"/>
            <a:r>
              <a:rPr lang="en-US" sz="3200" dirty="0"/>
              <a:t>Not implementing encrypted communications by default.</a:t>
            </a:r>
          </a:p>
          <a:p>
            <a:pPr lvl="1"/>
            <a:r>
              <a:rPr lang="en-US" sz="3200" dirty="0"/>
              <a:t>Several features of the protocol (e.g., Local/Global repairs, Rank of nodes), and technologies (e.g., DODAG construction) can be exploited to create attacks and malicious activities disrupting or even ceasing proper operation.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6A801-6B1D-4FD9-A5F8-CCE38BD9CE10}"/>
              </a:ext>
            </a:extLst>
          </p:cNvPr>
          <p:cNvSpPr txBox="1"/>
          <p:nvPr/>
        </p:nvSpPr>
        <p:spPr>
          <a:xfrm>
            <a:off x="459346" y="1909682"/>
            <a:ext cx="4432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3947359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55D341-B048-4EAD-8812-594233E4D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Contribution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85564E6-F74B-4E5A-94D6-70D87E7AD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7"/>
            <a:ext cx="9708995" cy="3164928"/>
          </a:xfrm>
        </p:spPr>
        <p:txBody>
          <a:bodyPr anchor="ctr">
            <a:normAutofit/>
          </a:bodyPr>
          <a:lstStyle/>
          <a:p>
            <a:r>
              <a:rPr lang="en-US" dirty="0"/>
              <a:t>A state-of the-art, SDN-like, centralized infrastructure, tackling the above challenges. </a:t>
            </a:r>
          </a:p>
          <a:p>
            <a:r>
              <a:rPr lang="en-US" dirty="0"/>
              <a:t>The IDS is utilizing machine learning, artificial intelligence, and several modular mechanisms.</a:t>
            </a:r>
          </a:p>
          <a:p>
            <a:r>
              <a:rPr lang="en-US" dirty="0"/>
              <a:t>Enhancements in RPL to create catholic view of the network.</a:t>
            </a:r>
          </a:p>
          <a:p>
            <a:r>
              <a:rPr lang="en-US" dirty="0"/>
              <a:t>Monitors and identifies attacks, identifies and excludes the attacker if possible.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E38512-8A63-40B1-8E51-DEB0E24E7AA1}"/>
              </a:ext>
            </a:extLst>
          </p:cNvPr>
          <p:cNvSpPr/>
          <p:nvPr/>
        </p:nvSpPr>
        <p:spPr>
          <a:xfrm>
            <a:off x="5105400" y="5576798"/>
            <a:ext cx="67572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(Under Revision) </a:t>
            </a:r>
          </a:p>
          <a:p>
            <a:r>
              <a:rPr lang="en-US" b="1" i="1" dirty="0"/>
              <a:t>G. Violettas</a:t>
            </a:r>
            <a:r>
              <a:rPr lang="en-US" i="1" dirty="0"/>
              <a:t>, G. </a:t>
            </a:r>
            <a:r>
              <a:rPr lang="en-US" i="1" dirty="0" err="1"/>
              <a:t>Simoglou</a:t>
            </a:r>
            <a:r>
              <a:rPr lang="en-US" i="1" dirty="0"/>
              <a:t>, S. </a:t>
            </a:r>
            <a:r>
              <a:rPr lang="en-US" i="1" dirty="0" err="1"/>
              <a:t>Petridou</a:t>
            </a:r>
            <a:r>
              <a:rPr lang="en-US" i="1" dirty="0"/>
              <a:t>, L. </a:t>
            </a:r>
            <a:r>
              <a:rPr lang="en-US" i="1" dirty="0" err="1"/>
              <a:t>Mamatas</a:t>
            </a:r>
            <a:r>
              <a:rPr lang="en-US" i="1" dirty="0"/>
              <a:t>, ‘‘ASSET: A </a:t>
            </a:r>
            <a:r>
              <a:rPr lang="en-US" i="1" dirty="0" err="1"/>
              <a:t>Softwarized</a:t>
            </a:r>
            <a:r>
              <a:rPr lang="en-US" i="1" dirty="0"/>
              <a:t> </a:t>
            </a:r>
            <a:r>
              <a:rPr lang="en-US" i="1" dirty="0" err="1"/>
              <a:t>intruSion</a:t>
            </a:r>
            <a:r>
              <a:rPr lang="en-US" i="1" dirty="0"/>
              <a:t> </a:t>
            </a:r>
            <a:r>
              <a:rPr lang="en-US" i="1" dirty="0" err="1"/>
              <a:t>dEtection</a:t>
            </a:r>
            <a:r>
              <a:rPr lang="en-US" i="1" dirty="0"/>
              <a:t> </a:t>
            </a:r>
            <a:r>
              <a:rPr lang="en-US" i="1" dirty="0" err="1"/>
              <a:t>SysTem</a:t>
            </a:r>
            <a:r>
              <a:rPr lang="en-US" i="1" dirty="0"/>
              <a:t> for RPL’’ , Future Generation Computer Systems, Elsevier, 2021.</a:t>
            </a:r>
          </a:p>
        </p:txBody>
      </p:sp>
    </p:spTree>
    <p:extLst>
      <p:ext uri="{BB962C8B-B14F-4D97-AF65-F5344CB8AC3E}">
        <p14:creationId xmlns:p14="http://schemas.microsoft.com/office/powerpoint/2010/main" val="16734616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1B590-067D-447B-AE4B-30D9AA4E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5308"/>
            <a:ext cx="10515600" cy="1325563"/>
          </a:xfrm>
        </p:spPr>
        <p:txBody>
          <a:bodyPr/>
          <a:lstStyle/>
          <a:p>
            <a:r>
              <a:rPr lang="en-US" b="1" dirty="0"/>
              <a:t>ASSET 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BF878-FB83-478F-BAA8-84E4FC652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791" y="1835564"/>
            <a:ext cx="3030852" cy="4351338"/>
          </a:xfrm>
        </p:spPr>
        <p:txBody>
          <a:bodyPr/>
          <a:lstStyle/>
          <a:p>
            <a:r>
              <a:rPr lang="en-US" dirty="0"/>
              <a:t>Centralized</a:t>
            </a:r>
          </a:p>
          <a:p>
            <a:r>
              <a:rPr lang="en-US" dirty="0"/>
              <a:t>SDN-like</a:t>
            </a:r>
          </a:p>
          <a:p>
            <a:r>
              <a:rPr lang="en-US" dirty="0"/>
              <a:t>Modular </a:t>
            </a:r>
          </a:p>
          <a:p>
            <a:r>
              <a:rPr lang="en-US" dirty="0"/>
              <a:t>3-tier architecture</a:t>
            </a:r>
          </a:p>
          <a:p>
            <a:r>
              <a:rPr lang="en-US" dirty="0"/>
              <a:t>Adaptable control channel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257CE-D423-408E-8C45-E7218AE65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643" y="365125"/>
            <a:ext cx="8909358" cy="642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03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AA3BA79-41F6-44A6-928F-F0913A432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287" y="5456"/>
            <a:ext cx="9680713" cy="6785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B98269-264B-43E1-AD53-1355C726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6829"/>
            <a:ext cx="5237922" cy="176396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Attack detection, intruder identification, and attack mitigation </a:t>
            </a:r>
            <a:br>
              <a:rPr lang="en-US" b="1" i="1" dirty="0"/>
            </a:b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21288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1C090-3720-435B-9CC9-A23E88351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A53FDC-FA72-4E96-8F20-2497909287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06579-39CD-4CC3-AE19-6A51D4911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40127" y="-2632011"/>
            <a:ext cx="6946093" cy="1202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95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E970C3-8194-40AD-8236-83A19CF72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>
                <a:solidFill>
                  <a:srgbClr val="FFFFFF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F0046-8A4B-43D1-ACD5-3A15DCC05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07" y="2593300"/>
            <a:ext cx="11236488" cy="3836075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ASSET is an Intrusion Detection </a:t>
            </a:r>
            <a:r>
              <a:rPr lang="en-US" sz="3000" dirty="0" err="1">
                <a:solidFill>
                  <a:srgbClr val="000000"/>
                </a:solidFill>
              </a:rPr>
              <a:t>Softwarized</a:t>
            </a:r>
            <a:r>
              <a:rPr lang="en-US" sz="3000" dirty="0">
                <a:solidFill>
                  <a:srgbClr val="000000"/>
                </a:solidFill>
              </a:rPr>
              <a:t> controller for RPL.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Capable of detecting and mitigating 13 RPL-related attacks more than any other similar technology in the literature.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It is modular, and easily expandable.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It can be enriched to confront some attacks with bigger precision, and also to tackle newly emerged attacks.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Source code is freely distributed, to be utilized as a platform for future research by the scientific community.</a:t>
            </a:r>
            <a:endParaRPr lang="en-US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637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AF3932-7078-4FDF-AD36-684B8A6CC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/>
              <a:t>Dissertation contribution in a nutshell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30343-FB6B-4CA8-804D-A56B5C9B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573" y="1929384"/>
            <a:ext cx="11761939" cy="45634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New, innovative ways of tackling the point-to-point communication and mobility weaknesses of RPL by utilizing custom-made algorithms complying with RPL, under the prism of selective network-</a:t>
            </a:r>
            <a:r>
              <a:rPr lang="en-US" sz="2400" dirty="0" err="1"/>
              <a:t>softwarization</a:t>
            </a:r>
            <a:r>
              <a:rPr lang="en-US" sz="24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New, adaptable, dynamic parameterization of RPL, depending on the given</a:t>
            </a:r>
            <a:br>
              <a:rPr lang="en-US" sz="2400" dirty="0"/>
            </a:br>
            <a:r>
              <a:rPr lang="en-US" sz="2400" dirty="0"/>
              <a:t>network’s characteristics, by considering the catholic network view provided by utilizing the network-</a:t>
            </a:r>
            <a:r>
              <a:rPr lang="en-US" sz="2400" dirty="0" err="1"/>
              <a:t>softwarization</a:t>
            </a:r>
            <a:r>
              <a:rPr lang="en-US" sz="2400" dirty="0"/>
              <a:t> paradigm.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detailed categorization and deep analysis of RPL’s security challenges, along with a detailed analysis of existing Intrusion Detection Systems for the same, and their characteristics.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 state-of-the-art SDN-like, centralized IDS for IoT-RPL networks, detecting and mitigating</a:t>
            </a:r>
            <a:br>
              <a:rPr lang="en-US" sz="2400" dirty="0"/>
            </a:br>
            <a:r>
              <a:rPr lang="en-US" sz="2400" dirty="0"/>
              <a:t>more attacks than any other similar system in the literature; able to identify and ostracize the intruder in several cases.</a:t>
            </a:r>
          </a:p>
        </p:txBody>
      </p:sp>
    </p:spTree>
    <p:extLst>
      <p:ext uri="{BB962C8B-B14F-4D97-AF65-F5344CB8AC3E}">
        <p14:creationId xmlns:p14="http://schemas.microsoft.com/office/powerpoint/2010/main" val="330659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2982-A68C-41EB-9DD9-382A148D8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10" y="365125"/>
            <a:ext cx="3906795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Internet </a:t>
            </a:r>
            <a:br>
              <a:rPr lang="en-US" b="1" dirty="0"/>
            </a:br>
            <a:r>
              <a:rPr lang="en-US" b="1" dirty="0"/>
              <a:t>of Things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B2B4D-72D9-4D8D-885B-D3F6BCCB4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492" y="2937733"/>
            <a:ext cx="3793523" cy="3425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/>
              <a:t>One of the sectors with the biggest contribution to 5G is the Internet of Things (IoT)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1F242-CEE3-48A1-96C9-350B4E223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96" y="26634"/>
            <a:ext cx="79558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501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9B135-B8FE-4D13-A0E2-0900A107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583" y="140148"/>
            <a:ext cx="3727174" cy="448262"/>
          </a:xfrm>
        </p:spPr>
        <p:txBody>
          <a:bodyPr>
            <a:normAutofit fontScale="90000"/>
          </a:bodyPr>
          <a:lstStyle/>
          <a:p>
            <a:r>
              <a:rPr lang="en-US" dirty="0"/>
              <a:t>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55369-16E3-43BB-8641-AB51C4BE1D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156" y="557592"/>
            <a:ext cx="11873948" cy="60817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/>
              <a:t>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JOURNALS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b="1" dirty="0"/>
              <a:t>G. Violettas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 and L. </a:t>
            </a:r>
            <a:r>
              <a:rPr lang="en-US" sz="1700" dirty="0" err="1"/>
              <a:t>Mamatas</a:t>
            </a:r>
            <a:r>
              <a:rPr lang="en-US" sz="1700" dirty="0"/>
              <a:t>, ‘‘Evolutionary Software Defined Networking-Inspired Routing Control Strategies for the Internet of Things,’’ in IEEE Access, vol. 7, pp. 132173-132192, 2019.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/>
              <a:t>T. </a:t>
            </a:r>
            <a:r>
              <a:rPr lang="en-US" sz="1700" dirty="0" err="1"/>
              <a:t>Theodorou</a:t>
            </a:r>
            <a:r>
              <a:rPr lang="en-US" sz="1700" dirty="0"/>
              <a:t>, </a:t>
            </a:r>
            <a:r>
              <a:rPr lang="en-US" sz="1700" b="1" dirty="0"/>
              <a:t>G. Violettas</a:t>
            </a:r>
            <a:r>
              <a:rPr lang="en-US" sz="1700" dirty="0"/>
              <a:t>, P. </a:t>
            </a:r>
            <a:r>
              <a:rPr lang="en-US" sz="1700" dirty="0" err="1"/>
              <a:t>Valsamas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, </a:t>
            </a:r>
            <a:r>
              <a:rPr lang="en-US" sz="1700" dirty="0" err="1"/>
              <a:t>Lefteris</a:t>
            </a:r>
            <a:r>
              <a:rPr lang="en-US" sz="1700" dirty="0"/>
              <a:t> </a:t>
            </a:r>
            <a:r>
              <a:rPr lang="en-US" sz="1700" dirty="0" err="1"/>
              <a:t>Mamatas</a:t>
            </a:r>
            <a:r>
              <a:rPr lang="en-US" sz="1700" dirty="0"/>
              <a:t>, ‘‘A Multi-Protocol Software-Defined Networking Solution for the Internet of Things,’’ IEEE Communications Magazine, vol. 57, no. 10, pp. 42-48, Oct. 2019.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/>
              <a:t>G. </a:t>
            </a:r>
            <a:r>
              <a:rPr lang="en-US" sz="1700" dirty="0" err="1"/>
              <a:t>Simoglou</a:t>
            </a:r>
            <a:r>
              <a:rPr lang="en-US" sz="1700" dirty="0"/>
              <a:t>, </a:t>
            </a:r>
            <a:r>
              <a:rPr lang="en-US" sz="1700" b="1" dirty="0"/>
              <a:t>G. Violettas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, L. </a:t>
            </a:r>
            <a:r>
              <a:rPr lang="en-US" sz="1700" dirty="0" err="1"/>
              <a:t>Mamatas</a:t>
            </a:r>
            <a:r>
              <a:rPr lang="en-US" sz="1700" dirty="0"/>
              <a:t>, ‘‘Intrusion Detection Systems for RPL Security: A Comparative Analysis’’, Computers &amp; Security, vol 104, pp. 0167-4048, Elsevier, 2021.</a:t>
            </a:r>
          </a:p>
          <a:p>
            <a:pPr marL="0" indent="-3429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/>
              <a:t>(Under Revision) </a:t>
            </a:r>
            <a:r>
              <a:rPr lang="en-US" sz="1700" b="1" dirty="0"/>
              <a:t>G. Violettas</a:t>
            </a:r>
            <a:r>
              <a:rPr lang="en-US" sz="1700" dirty="0"/>
              <a:t>, G. </a:t>
            </a:r>
            <a:r>
              <a:rPr lang="en-US" sz="1700" dirty="0" err="1"/>
              <a:t>Simoglou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, L. </a:t>
            </a:r>
            <a:r>
              <a:rPr lang="en-US" sz="1700" dirty="0" err="1"/>
              <a:t>Mamatas</a:t>
            </a:r>
            <a:r>
              <a:rPr lang="en-US" sz="1700" dirty="0"/>
              <a:t>, ‘‘ASSET: A </a:t>
            </a:r>
            <a:r>
              <a:rPr lang="en-US" sz="1700" dirty="0" err="1"/>
              <a:t>Softwarized</a:t>
            </a:r>
            <a:r>
              <a:rPr lang="en-US" sz="1700" dirty="0"/>
              <a:t> </a:t>
            </a:r>
            <a:r>
              <a:rPr lang="en-US" sz="1700" dirty="0" err="1"/>
              <a:t>intruSion</a:t>
            </a:r>
            <a:r>
              <a:rPr lang="en-US" sz="1700" dirty="0"/>
              <a:t> </a:t>
            </a:r>
            <a:r>
              <a:rPr lang="en-US" sz="1700" dirty="0" err="1"/>
              <a:t>dEtection</a:t>
            </a:r>
            <a:r>
              <a:rPr lang="en-US" sz="1700" dirty="0"/>
              <a:t> </a:t>
            </a:r>
            <a:r>
              <a:rPr lang="en-US" sz="1700" dirty="0" err="1"/>
              <a:t>SysTem</a:t>
            </a:r>
            <a:r>
              <a:rPr lang="en-US" sz="1700" dirty="0"/>
              <a:t> for RPL’’ , Future Generation Computer Systems, Elsevier, 2021.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/>
              <a:t>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CONFERENCES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 err="1"/>
              <a:t>Valsamas</a:t>
            </a:r>
            <a:r>
              <a:rPr lang="en-US" sz="1700" dirty="0"/>
              <a:t>, P., </a:t>
            </a:r>
            <a:r>
              <a:rPr lang="en-US" sz="1700" dirty="0" err="1"/>
              <a:t>Skaperas</a:t>
            </a:r>
            <a:r>
              <a:rPr lang="en-US" sz="1700" dirty="0"/>
              <a:t>, S., </a:t>
            </a:r>
            <a:r>
              <a:rPr lang="en-US" sz="1700" b="1" dirty="0"/>
              <a:t>Violettas, G</a:t>
            </a:r>
            <a:r>
              <a:rPr lang="en-US" sz="1700" dirty="0"/>
              <a:t>., </a:t>
            </a:r>
            <a:r>
              <a:rPr lang="en-US" sz="1700" dirty="0" err="1"/>
              <a:t>Theodorou</a:t>
            </a:r>
            <a:r>
              <a:rPr lang="en-US" sz="1700" dirty="0"/>
              <a:t>, T., </a:t>
            </a:r>
            <a:r>
              <a:rPr lang="en-US" sz="1700" dirty="0" err="1"/>
              <a:t>Petridou</a:t>
            </a:r>
            <a:r>
              <a:rPr lang="en-US" sz="1700" dirty="0"/>
              <a:t>, S., </a:t>
            </a:r>
            <a:r>
              <a:rPr lang="en-US" sz="1700" dirty="0" err="1"/>
              <a:t>Vardalis</a:t>
            </a:r>
            <a:r>
              <a:rPr lang="en-US" sz="1700" dirty="0"/>
              <a:t>, D., &amp; </a:t>
            </a:r>
            <a:r>
              <a:rPr lang="en-US" sz="1700" dirty="0" err="1"/>
              <a:t>Mamatas</a:t>
            </a:r>
            <a:r>
              <a:rPr lang="en-US" sz="1700" dirty="0"/>
              <a:t>, L. (2019). ‘‘Multi access edge computing for efficient content </a:t>
            </a:r>
            <a:r>
              <a:rPr lang="en-US" sz="1700" dirty="0" err="1"/>
              <a:t>istribution</a:t>
            </a:r>
            <a:r>
              <a:rPr lang="en-US" sz="1700" dirty="0"/>
              <a:t> and IoT services’’. In 2019 IEEE WCNC.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/>
              <a:t>P. </a:t>
            </a:r>
            <a:r>
              <a:rPr lang="en-US" sz="1700" dirty="0" err="1"/>
              <a:t>Valsamas</a:t>
            </a:r>
            <a:r>
              <a:rPr lang="en-US" sz="1700" dirty="0"/>
              <a:t>, S. </a:t>
            </a:r>
            <a:r>
              <a:rPr lang="en-US" sz="1700" dirty="0" err="1"/>
              <a:t>Skaperas</a:t>
            </a:r>
            <a:r>
              <a:rPr lang="en-US" sz="1700" dirty="0"/>
              <a:t>, </a:t>
            </a:r>
            <a:r>
              <a:rPr lang="en-US" sz="1700" b="1" dirty="0"/>
              <a:t>G. Violettas, </a:t>
            </a:r>
            <a:r>
              <a:rPr lang="en-US" sz="1700" dirty="0"/>
              <a:t>T. </a:t>
            </a:r>
            <a:r>
              <a:rPr lang="en-US" sz="1700" dirty="0" err="1"/>
              <a:t>Theodorou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, D. </a:t>
            </a:r>
            <a:r>
              <a:rPr lang="en-US" sz="1700" dirty="0" err="1"/>
              <a:t>Vardalis</a:t>
            </a:r>
            <a:r>
              <a:rPr lang="en-US" sz="1700" dirty="0"/>
              <a:t>, A. </a:t>
            </a:r>
            <a:r>
              <a:rPr lang="en-US" sz="1700" dirty="0" err="1"/>
              <a:t>Tsioukas</a:t>
            </a:r>
            <a:r>
              <a:rPr lang="en-US" sz="1700" dirty="0"/>
              <a:t> and L. </a:t>
            </a:r>
            <a:r>
              <a:rPr lang="en-US" sz="1700" dirty="0" err="1"/>
              <a:t>Mamatas</a:t>
            </a:r>
            <a:r>
              <a:rPr lang="en-US" sz="1700" dirty="0"/>
              <a:t>, "Experimenting with Cloud and Network Orchestration for Multi-Access Edge Computing", IEEE Wireless Communications and Networking Conference, Marrakech, Morocco, Apr. 2019, demo paper.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b="1" dirty="0"/>
              <a:t>Violettas, G.</a:t>
            </a:r>
            <a:r>
              <a:rPr lang="en-US" sz="1700" dirty="0"/>
              <a:t>, </a:t>
            </a:r>
            <a:r>
              <a:rPr lang="en-US" sz="1700" dirty="0" err="1"/>
              <a:t>Petridou</a:t>
            </a:r>
            <a:r>
              <a:rPr lang="en-US" sz="1700" dirty="0"/>
              <a:t>, S., </a:t>
            </a:r>
            <a:r>
              <a:rPr lang="en-US" sz="1700" dirty="0" err="1"/>
              <a:t>Mamatas</a:t>
            </a:r>
            <a:r>
              <a:rPr lang="en-US" sz="1700" dirty="0"/>
              <a:t> L., ‘‘Routing under heterogeneity and mobility for the Internet of Things: a centralized control approach’’, IEEE Global Communications Conference, IEEE </a:t>
            </a:r>
            <a:r>
              <a:rPr lang="en-US" sz="1700" dirty="0" err="1"/>
              <a:t>Globecom</a:t>
            </a:r>
            <a:r>
              <a:rPr lang="en-US" sz="1700" dirty="0"/>
              <a:t>, 09-12 December 2018, Abu Dhabi, UAE. Acc. Rate 38%.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b="1" dirty="0"/>
              <a:t>G. Violettas</a:t>
            </a:r>
            <a:r>
              <a:rPr lang="en-US" sz="1700" dirty="0"/>
              <a:t>, T. </a:t>
            </a:r>
            <a:r>
              <a:rPr lang="en-US" sz="1700" dirty="0" err="1"/>
              <a:t>Theodorou</a:t>
            </a:r>
            <a:r>
              <a:rPr lang="en-US" sz="1700" dirty="0"/>
              <a:t>, S. </a:t>
            </a:r>
            <a:r>
              <a:rPr lang="en-US" sz="1700" dirty="0" err="1"/>
              <a:t>Petridou</a:t>
            </a:r>
            <a:r>
              <a:rPr lang="en-US" sz="1700" dirty="0"/>
              <a:t>, A. </a:t>
            </a:r>
            <a:r>
              <a:rPr lang="en-US" sz="1700" dirty="0" err="1"/>
              <a:t>Tsioukas</a:t>
            </a:r>
            <a:r>
              <a:rPr lang="en-US" sz="1700" dirty="0"/>
              <a:t>, and L. </a:t>
            </a:r>
            <a:r>
              <a:rPr lang="en-US" sz="1700" dirty="0" err="1"/>
              <a:t>Mamatas</a:t>
            </a:r>
            <a:r>
              <a:rPr lang="en-US" sz="1700" dirty="0"/>
              <a:t>, ‘‘An Experimentation Facility Enabling Flexible Network Control for the Internet of Things,’’ </a:t>
            </a:r>
            <a:r>
              <a:rPr lang="en-US" sz="1700" i="1" dirty="0"/>
              <a:t>International Conference on Computer Communications – (INFOCOM)</a:t>
            </a:r>
            <a:r>
              <a:rPr lang="en-US" sz="1700" dirty="0"/>
              <a:t>, IEEE, Atlanta USA, May. 2017, demo paper.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dirty="0"/>
              <a:t>	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</a:rPr>
              <a:t>TUTORIALS</a:t>
            </a:r>
          </a:p>
          <a:p>
            <a:pPr marL="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b="1" dirty="0"/>
              <a:t>Violettas, G.</a:t>
            </a:r>
            <a:r>
              <a:rPr lang="en-US" sz="1700" dirty="0"/>
              <a:t>, </a:t>
            </a:r>
            <a:r>
              <a:rPr lang="en-US" sz="1700" dirty="0" err="1"/>
              <a:t>Theodorou</a:t>
            </a:r>
            <a:r>
              <a:rPr lang="en-US" sz="1700" dirty="0"/>
              <a:t>, T., and </a:t>
            </a:r>
            <a:r>
              <a:rPr lang="en-US" sz="1700" dirty="0" err="1"/>
              <a:t>Mamatas</a:t>
            </a:r>
            <a:r>
              <a:rPr lang="en-US" sz="1700" dirty="0"/>
              <a:t>, L. (2017b). </a:t>
            </a:r>
            <a:r>
              <a:rPr lang="en-US" sz="1700" dirty="0" err="1"/>
              <a:t>Softwarized</a:t>
            </a:r>
            <a:r>
              <a:rPr lang="en-US" sz="1700" dirty="0"/>
              <a:t> IoT with Lightweight Clouds in Practice (3hr). (Berlin, Germany: 3rd IEEE Conference on Network Functions Virtualization and Software Defined Networking (IEEE NFV-SDN 2017), 2017. </a:t>
            </a:r>
          </a:p>
        </p:txBody>
      </p:sp>
    </p:spTree>
    <p:extLst>
      <p:ext uri="{BB962C8B-B14F-4D97-AF65-F5344CB8AC3E}">
        <p14:creationId xmlns:p14="http://schemas.microsoft.com/office/powerpoint/2010/main" val="4241050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1CEE-9E5B-4D51-B086-0EE590C6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0" y="5354569"/>
            <a:ext cx="2511287" cy="1325563"/>
          </a:xfrm>
        </p:spPr>
        <p:txBody>
          <a:bodyPr>
            <a:normAutofit/>
          </a:bodyPr>
          <a:lstStyle/>
          <a:p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Alea jacta 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A5FE3-6E0F-4A11-B702-300691C9B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156" y="2084042"/>
            <a:ext cx="9014792" cy="20705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530236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1D9AF-6276-444C-9AAF-FB52C38A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86" y="640823"/>
            <a:ext cx="3659273" cy="1508305"/>
          </a:xfrm>
        </p:spPr>
        <p:txBody>
          <a:bodyPr anchor="ctr">
            <a:normAutofit fontScale="90000"/>
          </a:bodyPr>
          <a:lstStyle/>
          <a:p>
            <a:r>
              <a:rPr lang="en-US" sz="4600" b="1" dirty="0"/>
              <a:t>Problems &amp; Challenges in IoT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55B710E-EECB-48E9-B53A-A271CE9469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68403"/>
              </p:ext>
            </p:extLst>
          </p:nvPr>
        </p:nvGraphicFramePr>
        <p:xfrm>
          <a:off x="4572000" y="640822"/>
          <a:ext cx="6976530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B31FE33-FE6E-4998-897D-B02ECCCA5B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22" y="2246243"/>
            <a:ext cx="2556563" cy="433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0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5DEFB-B443-4A27-BE6A-763C48CAE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RPL Basics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446E7-7D40-49A9-BD54-9F52F5E08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621" y="155404"/>
            <a:ext cx="4337512" cy="3746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AE1C6A-42AC-42CD-B37D-6F774C5EFCC1}"/>
              </a:ext>
            </a:extLst>
          </p:cNvPr>
          <p:cNvSpPr/>
          <p:nvPr/>
        </p:nvSpPr>
        <p:spPr>
          <a:xfrm>
            <a:off x="380999" y="4323979"/>
            <a:ext cx="113504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RPL creates a DAG (directed acyclic graph) to maintain the topology. Each node within the network maintains a rank from the sink (root) node. The nodes communicate with the sink via the "best" estimated path according to the Objective Function (OF) criteria.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3334D-4BE2-4ABE-B1B8-030C9D16F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513" y="1507573"/>
            <a:ext cx="7669696" cy="3074366"/>
          </a:xfrm>
        </p:spPr>
        <p:txBody>
          <a:bodyPr>
            <a:normAutofit/>
          </a:bodyPr>
          <a:lstStyle/>
          <a:p>
            <a:r>
              <a:rPr lang="en-US" dirty="0"/>
              <a:t>RPL (Routing Protocol for Low-Power and Lossy Networks) is a routing protocol for wireless networks with low power consumption and  susceptible to packet loss. It is a proactive protocol based on distance vectors, operating under IEEE 802.15.4and IPv6, optimized for multi-hop and many-to-one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481987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C75A3F1A-EC9D-44DE-B7DF-FB57152B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18346" r="3412" b="11302"/>
          <a:stretch/>
        </p:blipFill>
        <p:spPr>
          <a:xfrm>
            <a:off x="93738" y="0"/>
            <a:ext cx="11733827" cy="681890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E197E7-9B15-412B-BF8B-E54D6B95A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9478" y="365125"/>
            <a:ext cx="3104322" cy="638727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RPL: DODAG</a:t>
            </a:r>
          </a:p>
        </p:txBody>
      </p:sp>
    </p:spTree>
    <p:extLst>
      <p:ext uri="{BB962C8B-B14F-4D97-AF65-F5344CB8AC3E}">
        <p14:creationId xmlns:p14="http://schemas.microsoft.com/office/powerpoint/2010/main" val="374841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4697CDA-BDB7-4883-B48B-1D4EDB2F0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DC0EC46-2230-4728-856D-F353111210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643467"/>
            <a:ext cx="10905066" cy="5562249"/>
          </a:xfrm>
          <a:custGeom>
            <a:avLst/>
            <a:gdLst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8506 w 11243827"/>
              <a:gd name="connsiteY105" fmla="*/ 5632788 h 5641173"/>
              <a:gd name="connsiteX106" fmla="*/ 7912803 w 11243827"/>
              <a:gd name="connsiteY106" fmla="*/ 5629702 h 5641173"/>
              <a:gd name="connsiteX107" fmla="*/ 7890915 w 11243827"/>
              <a:gd name="connsiteY107" fmla="*/ 5612272 h 5641173"/>
              <a:gd name="connsiteX108" fmla="*/ 7727691 w 11243827"/>
              <a:gd name="connsiteY108" fmla="*/ 5621064 h 5641173"/>
              <a:gd name="connsiteX109" fmla="*/ 7685998 w 11243827"/>
              <a:gd name="connsiteY109" fmla="*/ 5615564 h 5641173"/>
              <a:gd name="connsiteX110" fmla="*/ 7649302 w 11243827"/>
              <a:gd name="connsiteY110" fmla="*/ 5626541 h 5641173"/>
              <a:gd name="connsiteX111" fmla="*/ 7634083 w 11243827"/>
              <a:gd name="connsiteY111" fmla="*/ 5620862 h 5641173"/>
              <a:gd name="connsiteX112" fmla="*/ 7631455 w 11243827"/>
              <a:gd name="connsiteY112" fmla="*/ 5619708 h 5641173"/>
              <a:gd name="connsiteX113" fmla="*/ 7620952 w 11243827"/>
              <a:gd name="connsiteY113" fmla="*/ 5618872 h 5641173"/>
              <a:gd name="connsiteX114" fmla="*/ 7617992 w 11243827"/>
              <a:gd name="connsiteY114" fmla="*/ 5613914 h 5641173"/>
              <a:gd name="connsiteX115" fmla="*/ 7602182 w 11243827"/>
              <a:gd name="connsiteY115" fmla="*/ 5609271 h 5641173"/>
              <a:gd name="connsiteX116" fmla="*/ 7582847 w 11243827"/>
              <a:gd name="connsiteY116" fmla="*/ 5609047 h 5641173"/>
              <a:gd name="connsiteX117" fmla="*/ 7514158 w 11243827"/>
              <a:gd name="connsiteY117" fmla="*/ 5607737 h 5641173"/>
              <a:gd name="connsiteX118" fmla="*/ 7502955 w 11243827"/>
              <a:gd name="connsiteY118" fmla="*/ 5610415 h 5641173"/>
              <a:gd name="connsiteX119" fmla="*/ 7466391 w 11243827"/>
              <a:gd name="connsiteY119" fmla="*/ 5605949 h 5641173"/>
              <a:gd name="connsiteX120" fmla="*/ 7433806 w 11243827"/>
              <a:gd name="connsiteY120" fmla="*/ 5604945 h 5641173"/>
              <a:gd name="connsiteX121" fmla="*/ 7412693 w 11243827"/>
              <a:gd name="connsiteY121" fmla="*/ 5607075 h 5641173"/>
              <a:gd name="connsiteX122" fmla="*/ 7407159 w 11243827"/>
              <a:gd name="connsiteY122" fmla="*/ 5605310 h 5641173"/>
              <a:gd name="connsiteX123" fmla="*/ 7385900 w 11243827"/>
              <a:gd name="connsiteY123" fmla="*/ 5604171 h 5641173"/>
              <a:gd name="connsiteX124" fmla="*/ 7375071 w 11243827"/>
              <a:gd name="connsiteY124" fmla="*/ 5606788 h 5641173"/>
              <a:gd name="connsiteX125" fmla="*/ 7364382 w 11243827"/>
              <a:gd name="connsiteY125" fmla="*/ 5600762 h 5641173"/>
              <a:gd name="connsiteX126" fmla="*/ 7361770 w 11243827"/>
              <a:gd name="connsiteY126" fmla="*/ 5596347 h 5641173"/>
              <a:gd name="connsiteX127" fmla="*/ 7346641 w 11243827"/>
              <a:gd name="connsiteY127" fmla="*/ 5598329 h 5641173"/>
              <a:gd name="connsiteX128" fmla="*/ 7334238 w 11243827"/>
              <a:gd name="connsiteY128" fmla="*/ 5594014 h 5641173"/>
              <a:gd name="connsiteX129" fmla="*/ 7323426 w 11243827"/>
              <a:gd name="connsiteY129" fmla="*/ 5596835 h 5641173"/>
              <a:gd name="connsiteX130" fmla="*/ 7318938 w 11243827"/>
              <a:gd name="connsiteY130" fmla="*/ 5596200 h 5641173"/>
              <a:gd name="connsiteX131" fmla="*/ 7307784 w 11243827"/>
              <a:gd name="connsiteY131" fmla="*/ 5594065 h 5641173"/>
              <a:gd name="connsiteX132" fmla="*/ 7288540 w 11243827"/>
              <a:gd name="connsiteY132" fmla="*/ 5589320 h 5641173"/>
              <a:gd name="connsiteX133" fmla="*/ 7282537 w 11243827"/>
              <a:gd name="connsiteY133" fmla="*/ 5588660 h 5641173"/>
              <a:gd name="connsiteX134" fmla="*/ 7269466 w 11243827"/>
              <a:gd name="connsiteY134" fmla="*/ 5581404 h 5641173"/>
              <a:gd name="connsiteX135" fmla="*/ 7244165 w 11243827"/>
              <a:gd name="connsiteY135" fmla="*/ 5575200 h 5641173"/>
              <a:gd name="connsiteX136" fmla="*/ 7199619 w 11243827"/>
              <a:gd name="connsiteY136" fmla="*/ 5553550 h 5641173"/>
              <a:gd name="connsiteX137" fmla="*/ 7173434 w 11243827"/>
              <a:gd name="connsiteY137" fmla="*/ 5543219 h 5641173"/>
              <a:gd name="connsiteX138" fmla="*/ 7155718 w 11243827"/>
              <a:gd name="connsiteY138" fmla="*/ 5533697 h 5641173"/>
              <a:gd name="connsiteX139" fmla="*/ 7103430 w 11243827"/>
              <a:gd name="connsiteY139" fmla="*/ 5520249 h 5641173"/>
              <a:gd name="connsiteX140" fmla="*/ 7013746 w 11243827"/>
              <a:gd name="connsiteY140" fmla="*/ 5502470 h 5641173"/>
              <a:gd name="connsiteX141" fmla="*/ 6995379 w 11243827"/>
              <a:gd name="connsiteY141" fmla="*/ 5497693 h 5641173"/>
              <a:gd name="connsiteX142" fmla="*/ 6982475 w 11243827"/>
              <a:gd name="connsiteY142" fmla="*/ 5489641 h 5641173"/>
              <a:gd name="connsiteX143" fmla="*/ 6981994 w 11243827"/>
              <a:gd name="connsiteY143" fmla="*/ 5484335 h 5641173"/>
              <a:gd name="connsiteX144" fmla="*/ 6972355 w 11243827"/>
              <a:gd name="connsiteY144" fmla="*/ 5481074 h 5641173"/>
              <a:gd name="connsiteX145" fmla="*/ 6970394 w 11243827"/>
              <a:gd name="connsiteY145" fmla="*/ 5479383 h 5641173"/>
              <a:gd name="connsiteX146" fmla="*/ 6958543 w 11243827"/>
              <a:gd name="connsiteY146" fmla="*/ 5470507 h 5641173"/>
              <a:gd name="connsiteX147" fmla="*/ 6918276 w 11243827"/>
              <a:gd name="connsiteY147" fmla="*/ 5472034 h 5641173"/>
              <a:gd name="connsiteX148" fmla="*/ 6881046 w 11243827"/>
              <a:gd name="connsiteY148" fmla="*/ 5457070 h 5641173"/>
              <a:gd name="connsiteX149" fmla="*/ 6720917 w 11243827"/>
              <a:gd name="connsiteY149" fmla="*/ 5426664 h 5641173"/>
              <a:gd name="connsiteX150" fmla="*/ 6724964 w 11243827"/>
              <a:gd name="connsiteY150" fmla="*/ 5414071 h 5641173"/>
              <a:gd name="connsiteX151" fmla="*/ 6717823 w 11243827"/>
              <a:gd name="connsiteY151" fmla="*/ 5410317 h 5641173"/>
              <a:gd name="connsiteX152" fmla="*/ 6660723 w 11243827"/>
              <a:gd name="connsiteY152" fmla="*/ 5408304 h 5641173"/>
              <a:gd name="connsiteX153" fmla="*/ 6532914 w 11243827"/>
              <a:gd name="connsiteY153" fmla="*/ 5431205 h 5641173"/>
              <a:gd name="connsiteX154" fmla="*/ 6317327 w 11243827"/>
              <a:gd name="connsiteY154" fmla="*/ 5481889 h 5641173"/>
              <a:gd name="connsiteX155" fmla="*/ 6196243 w 11243827"/>
              <a:gd name="connsiteY155" fmla="*/ 5515042 h 5641173"/>
              <a:gd name="connsiteX156" fmla="*/ 6099124 w 11243827"/>
              <a:gd name="connsiteY156" fmla="*/ 5516848 h 5641173"/>
              <a:gd name="connsiteX157" fmla="*/ 6016077 w 11243827"/>
              <a:gd name="connsiteY157" fmla="*/ 5528642 h 5641173"/>
              <a:gd name="connsiteX158" fmla="*/ 6004389 w 11243827"/>
              <a:gd name="connsiteY158" fmla="*/ 5531206 h 5641173"/>
              <a:gd name="connsiteX159" fmla="*/ 5933945 w 11243827"/>
              <a:gd name="connsiteY159" fmla="*/ 5538840 h 5641173"/>
              <a:gd name="connsiteX160" fmla="*/ 5883936 w 11243827"/>
              <a:gd name="connsiteY160" fmla="*/ 5553807 h 5641173"/>
              <a:gd name="connsiteX161" fmla="*/ 5798331 w 11243827"/>
              <a:gd name="connsiteY161" fmla="*/ 5564248 h 5641173"/>
              <a:gd name="connsiteX162" fmla="*/ 5712738 w 11243827"/>
              <a:gd name="connsiteY162" fmla="*/ 5573120 h 5641173"/>
              <a:gd name="connsiteX163" fmla="*/ 5681342 w 11243827"/>
              <a:gd name="connsiteY163" fmla="*/ 5575621 h 5641173"/>
              <a:gd name="connsiteX164" fmla="*/ 5627167 w 11243827"/>
              <a:gd name="connsiteY164" fmla="*/ 5583215 h 5641173"/>
              <a:gd name="connsiteX165" fmla="*/ 5591414 w 11243827"/>
              <a:gd name="connsiteY165" fmla="*/ 5587695 h 5641173"/>
              <a:gd name="connsiteX166" fmla="*/ 5583028 w 11243827"/>
              <a:gd name="connsiteY166" fmla="*/ 5580877 h 5641173"/>
              <a:gd name="connsiteX167" fmla="*/ 5549426 w 11243827"/>
              <a:gd name="connsiteY167" fmla="*/ 5582858 h 5641173"/>
              <a:gd name="connsiteX168" fmla="*/ 5519999 w 11243827"/>
              <a:gd name="connsiteY168" fmla="*/ 5592246 h 5641173"/>
              <a:gd name="connsiteX169" fmla="*/ 5480028 w 11243827"/>
              <a:gd name="connsiteY169" fmla="*/ 5597282 h 5641173"/>
              <a:gd name="connsiteX170" fmla="*/ 5456175 w 11243827"/>
              <a:gd name="connsiteY170" fmla="*/ 5600371 h 5641173"/>
              <a:gd name="connsiteX171" fmla="*/ 5388463 w 11243827"/>
              <a:gd name="connsiteY171" fmla="*/ 5602638 h 5641173"/>
              <a:gd name="connsiteX172" fmla="*/ 5265898 w 11243827"/>
              <a:gd name="connsiteY172" fmla="*/ 5591830 h 5641173"/>
              <a:gd name="connsiteX173" fmla="*/ 5231231 w 11243827"/>
              <a:gd name="connsiteY173" fmla="*/ 5592790 h 5641173"/>
              <a:gd name="connsiteX174" fmla="*/ 5226996 w 11243827"/>
              <a:gd name="connsiteY174" fmla="*/ 5595040 h 5641173"/>
              <a:gd name="connsiteX175" fmla="*/ 5175988 w 11243827"/>
              <a:gd name="connsiteY175" fmla="*/ 5588131 h 5641173"/>
              <a:gd name="connsiteX176" fmla="*/ 5107470 w 11243827"/>
              <a:gd name="connsiteY176" fmla="*/ 5594771 h 5641173"/>
              <a:gd name="connsiteX177" fmla="*/ 5027868 w 11243827"/>
              <a:gd name="connsiteY177" fmla="*/ 5605624 h 5641173"/>
              <a:gd name="connsiteX178" fmla="*/ 5007324 w 11243827"/>
              <a:gd name="connsiteY178" fmla="*/ 5609209 h 5641173"/>
              <a:gd name="connsiteX179" fmla="*/ 4952559 w 11243827"/>
              <a:gd name="connsiteY179" fmla="*/ 5611402 h 5641173"/>
              <a:gd name="connsiteX180" fmla="*/ 4826081 w 11243827"/>
              <a:gd name="connsiteY180" fmla="*/ 5616191 h 5641173"/>
              <a:gd name="connsiteX181" fmla="*/ 4823501 w 11243827"/>
              <a:gd name="connsiteY181" fmla="*/ 5619174 h 5641173"/>
              <a:gd name="connsiteX182" fmla="*/ 4813093 w 11243827"/>
              <a:gd name="connsiteY182" fmla="*/ 5620026 h 5641173"/>
              <a:gd name="connsiteX183" fmla="*/ 4810563 w 11243827"/>
              <a:gd name="connsiteY183" fmla="*/ 5620787 h 5641173"/>
              <a:gd name="connsiteX184" fmla="*/ 4795818 w 11243827"/>
              <a:gd name="connsiteY184" fmla="*/ 5624618 h 5641173"/>
              <a:gd name="connsiteX185" fmla="*/ 4758404 w 11243827"/>
              <a:gd name="connsiteY185" fmla="*/ 5619510 h 5641173"/>
              <a:gd name="connsiteX186" fmla="*/ 4717254 w 11243827"/>
              <a:gd name="connsiteY186" fmla="*/ 5624155 h 5641173"/>
              <a:gd name="connsiteX187" fmla="*/ 4591958 w 11243827"/>
              <a:gd name="connsiteY187" fmla="*/ 5624710 h 5641173"/>
              <a:gd name="connsiteX188" fmla="*/ 4476215 w 11243827"/>
              <a:gd name="connsiteY188" fmla="*/ 5628210 h 5641173"/>
              <a:gd name="connsiteX189" fmla="*/ 4425193 w 11243827"/>
              <a:gd name="connsiteY189" fmla="*/ 5627414 h 5641173"/>
              <a:gd name="connsiteX190" fmla="*/ 4383866 w 11243827"/>
              <a:gd name="connsiteY190" fmla="*/ 5626546 h 5641173"/>
              <a:gd name="connsiteX191" fmla="*/ 4385596 w 11243827"/>
              <a:gd name="connsiteY191" fmla="*/ 5634646 h 5641173"/>
              <a:gd name="connsiteX192" fmla="*/ 4360864 w 11243827"/>
              <a:gd name="connsiteY192" fmla="*/ 5641173 h 5641173"/>
              <a:gd name="connsiteX193" fmla="*/ 4328321 w 11243827"/>
              <a:gd name="connsiteY193" fmla="*/ 5626332 h 5641173"/>
              <a:gd name="connsiteX194" fmla="*/ 4309842 w 11243827"/>
              <a:gd name="connsiteY194" fmla="*/ 5626471 h 5641173"/>
              <a:gd name="connsiteX195" fmla="*/ 4277424 w 11243827"/>
              <a:gd name="connsiteY195" fmla="*/ 5631598 h 5641173"/>
              <a:gd name="connsiteX196" fmla="*/ 4266627 w 11243827"/>
              <a:gd name="connsiteY196" fmla="*/ 5633969 h 5641173"/>
              <a:gd name="connsiteX197" fmla="*/ 4185525 w 11243827"/>
              <a:gd name="connsiteY197" fmla="*/ 5617508 h 5641173"/>
              <a:gd name="connsiteX198" fmla="*/ 4177617 w 11243827"/>
              <a:gd name="connsiteY198" fmla="*/ 5610903 h 5641173"/>
              <a:gd name="connsiteX199" fmla="*/ 4136948 w 11243827"/>
              <a:gd name="connsiteY199" fmla="*/ 5608031 h 5641173"/>
              <a:gd name="connsiteX200" fmla="*/ 4132323 w 11243827"/>
              <a:gd name="connsiteY200" fmla="*/ 5609784 h 5641173"/>
              <a:gd name="connsiteX201" fmla="*/ 4098620 w 11243827"/>
              <a:gd name="connsiteY201" fmla="*/ 5599672 h 5641173"/>
              <a:gd name="connsiteX202" fmla="*/ 3963475 w 11243827"/>
              <a:gd name="connsiteY202" fmla="*/ 5581841 h 5641173"/>
              <a:gd name="connsiteX203" fmla="*/ 3703613 w 11243827"/>
              <a:gd name="connsiteY203" fmla="*/ 5572482 h 5641173"/>
              <a:gd name="connsiteX204" fmla="*/ 3432987 w 11243827"/>
              <a:gd name="connsiteY204" fmla="*/ 5545768 h 5641173"/>
              <a:gd name="connsiteX205" fmla="*/ 3176381 w 11243827"/>
              <a:gd name="connsiteY205" fmla="*/ 5556110 h 5641173"/>
              <a:gd name="connsiteX206" fmla="*/ 2710156 w 11243827"/>
              <a:gd name="connsiteY206" fmla="*/ 5527517 h 5641173"/>
              <a:gd name="connsiteX207" fmla="*/ 2550206 w 11243827"/>
              <a:gd name="connsiteY207" fmla="*/ 5524958 h 5641173"/>
              <a:gd name="connsiteX208" fmla="*/ 2443041 w 11243827"/>
              <a:gd name="connsiteY208" fmla="*/ 5523990 h 5641173"/>
              <a:gd name="connsiteX209" fmla="*/ 2435613 w 11243827"/>
              <a:gd name="connsiteY209" fmla="*/ 5526704 h 5641173"/>
              <a:gd name="connsiteX210" fmla="*/ 2405682 w 11243827"/>
              <a:gd name="connsiteY210" fmla="*/ 5528307 h 5641173"/>
              <a:gd name="connsiteX211" fmla="*/ 2397487 w 11243827"/>
              <a:gd name="connsiteY211" fmla="*/ 5540337 h 5641173"/>
              <a:gd name="connsiteX212" fmla="*/ 2297454 w 11243827"/>
              <a:gd name="connsiteY212" fmla="*/ 5550765 h 5641173"/>
              <a:gd name="connsiteX213" fmla="*/ 2056700 w 11243827"/>
              <a:gd name="connsiteY213" fmla="*/ 5555489 h 5641173"/>
              <a:gd name="connsiteX214" fmla="*/ 1878530 w 11243827"/>
              <a:gd name="connsiteY214" fmla="*/ 5535330 h 5641173"/>
              <a:gd name="connsiteX215" fmla="*/ 1859292 w 11243827"/>
              <a:gd name="connsiteY215" fmla="*/ 5535461 h 5641173"/>
              <a:gd name="connsiteX216" fmla="*/ 1835626 w 11243827"/>
              <a:gd name="connsiteY216" fmla="*/ 5533793 h 5641173"/>
              <a:gd name="connsiteX217" fmla="*/ 1798939 w 11243827"/>
              <a:gd name="connsiteY217" fmla="*/ 5540285 h 5641173"/>
              <a:gd name="connsiteX218" fmla="*/ 1779046 w 11243827"/>
              <a:gd name="connsiteY218" fmla="*/ 5549949 h 5641173"/>
              <a:gd name="connsiteX219" fmla="*/ 1772421 w 11243827"/>
              <a:gd name="connsiteY219" fmla="*/ 5549018 h 5641173"/>
              <a:gd name="connsiteX220" fmla="*/ 1772052 w 11243827"/>
              <a:gd name="connsiteY220" fmla="*/ 5545689 h 5641173"/>
              <a:gd name="connsiteX221" fmla="*/ 1711543 w 11243827"/>
              <a:gd name="connsiteY221" fmla="*/ 5534558 h 5641173"/>
              <a:gd name="connsiteX222" fmla="*/ 1698891 w 11243827"/>
              <a:gd name="connsiteY222" fmla="*/ 5513187 h 5641173"/>
              <a:gd name="connsiteX223" fmla="*/ 1538763 w 11243827"/>
              <a:gd name="connsiteY223" fmla="*/ 5482781 h 5641173"/>
              <a:gd name="connsiteX224" fmla="*/ 1501533 w 11243827"/>
              <a:gd name="connsiteY224" fmla="*/ 5467817 h 5641173"/>
              <a:gd name="connsiteX225" fmla="*/ 1461266 w 11243827"/>
              <a:gd name="connsiteY225" fmla="*/ 5469343 h 5641173"/>
              <a:gd name="connsiteX226" fmla="*/ 1449415 w 11243827"/>
              <a:gd name="connsiteY226" fmla="*/ 5460467 h 5641173"/>
              <a:gd name="connsiteX227" fmla="*/ 1447454 w 11243827"/>
              <a:gd name="connsiteY227" fmla="*/ 5458776 h 5641173"/>
              <a:gd name="connsiteX228" fmla="*/ 1437814 w 11243827"/>
              <a:gd name="connsiteY228" fmla="*/ 5455515 h 5641173"/>
              <a:gd name="connsiteX229" fmla="*/ 1437334 w 11243827"/>
              <a:gd name="connsiteY229" fmla="*/ 5450209 h 5641173"/>
              <a:gd name="connsiteX230" fmla="*/ 1424429 w 11243827"/>
              <a:gd name="connsiteY230" fmla="*/ 5442157 h 5641173"/>
              <a:gd name="connsiteX231" fmla="*/ 1406063 w 11243827"/>
              <a:gd name="connsiteY231" fmla="*/ 5437380 h 5641173"/>
              <a:gd name="connsiteX232" fmla="*/ 1316379 w 11243827"/>
              <a:gd name="connsiteY232" fmla="*/ 5419601 h 5641173"/>
              <a:gd name="connsiteX233" fmla="*/ 1264090 w 11243827"/>
              <a:gd name="connsiteY233" fmla="*/ 5406153 h 5641173"/>
              <a:gd name="connsiteX234" fmla="*/ 1246374 w 11243827"/>
              <a:gd name="connsiteY234" fmla="*/ 5396631 h 5641173"/>
              <a:gd name="connsiteX235" fmla="*/ 1220190 w 11243827"/>
              <a:gd name="connsiteY235" fmla="*/ 5386301 h 5641173"/>
              <a:gd name="connsiteX236" fmla="*/ 1175643 w 11243827"/>
              <a:gd name="connsiteY236" fmla="*/ 5364651 h 5641173"/>
              <a:gd name="connsiteX237" fmla="*/ 1150342 w 11243827"/>
              <a:gd name="connsiteY237" fmla="*/ 5358447 h 5641173"/>
              <a:gd name="connsiteX238" fmla="*/ 1137272 w 11243827"/>
              <a:gd name="connsiteY238" fmla="*/ 5351191 h 5641173"/>
              <a:gd name="connsiteX239" fmla="*/ 1131268 w 11243827"/>
              <a:gd name="connsiteY239" fmla="*/ 5350530 h 5641173"/>
              <a:gd name="connsiteX240" fmla="*/ 1112024 w 11243827"/>
              <a:gd name="connsiteY240" fmla="*/ 5345786 h 5641173"/>
              <a:gd name="connsiteX241" fmla="*/ 1100870 w 11243827"/>
              <a:gd name="connsiteY241" fmla="*/ 5343651 h 5641173"/>
              <a:gd name="connsiteX242" fmla="*/ 1096383 w 11243827"/>
              <a:gd name="connsiteY242" fmla="*/ 5343015 h 5641173"/>
              <a:gd name="connsiteX243" fmla="*/ 1085571 w 11243827"/>
              <a:gd name="connsiteY243" fmla="*/ 5345836 h 5641173"/>
              <a:gd name="connsiteX244" fmla="*/ 1073168 w 11243827"/>
              <a:gd name="connsiteY244" fmla="*/ 5341521 h 5641173"/>
              <a:gd name="connsiteX245" fmla="*/ 1058039 w 11243827"/>
              <a:gd name="connsiteY245" fmla="*/ 5343504 h 5641173"/>
              <a:gd name="connsiteX246" fmla="*/ 1055426 w 11243827"/>
              <a:gd name="connsiteY246" fmla="*/ 5339088 h 5641173"/>
              <a:gd name="connsiteX247" fmla="*/ 1044738 w 11243827"/>
              <a:gd name="connsiteY247" fmla="*/ 5333063 h 5641173"/>
              <a:gd name="connsiteX248" fmla="*/ 1033909 w 11243827"/>
              <a:gd name="connsiteY248" fmla="*/ 5335680 h 5641173"/>
              <a:gd name="connsiteX249" fmla="*/ 1012649 w 11243827"/>
              <a:gd name="connsiteY249" fmla="*/ 5334541 h 5641173"/>
              <a:gd name="connsiteX250" fmla="*/ 1007115 w 11243827"/>
              <a:gd name="connsiteY250" fmla="*/ 5332775 h 5641173"/>
              <a:gd name="connsiteX251" fmla="*/ 986002 w 11243827"/>
              <a:gd name="connsiteY251" fmla="*/ 5334906 h 5641173"/>
              <a:gd name="connsiteX252" fmla="*/ 953418 w 11243827"/>
              <a:gd name="connsiteY252" fmla="*/ 5333901 h 5641173"/>
              <a:gd name="connsiteX253" fmla="*/ 916854 w 11243827"/>
              <a:gd name="connsiteY253" fmla="*/ 5329435 h 5641173"/>
              <a:gd name="connsiteX254" fmla="*/ 905651 w 11243827"/>
              <a:gd name="connsiteY254" fmla="*/ 5332114 h 5641173"/>
              <a:gd name="connsiteX255" fmla="*/ 836961 w 11243827"/>
              <a:gd name="connsiteY255" fmla="*/ 5330803 h 5641173"/>
              <a:gd name="connsiteX256" fmla="*/ 817627 w 11243827"/>
              <a:gd name="connsiteY256" fmla="*/ 5330580 h 5641173"/>
              <a:gd name="connsiteX257" fmla="*/ 801817 w 11243827"/>
              <a:gd name="connsiteY257" fmla="*/ 5325937 h 5641173"/>
              <a:gd name="connsiteX258" fmla="*/ 798857 w 11243827"/>
              <a:gd name="connsiteY258" fmla="*/ 5320979 h 5641173"/>
              <a:gd name="connsiteX259" fmla="*/ 788354 w 11243827"/>
              <a:gd name="connsiteY259" fmla="*/ 5320143 h 5641173"/>
              <a:gd name="connsiteX260" fmla="*/ 785726 w 11243827"/>
              <a:gd name="connsiteY260" fmla="*/ 5318989 h 5641173"/>
              <a:gd name="connsiteX261" fmla="*/ 770507 w 11243827"/>
              <a:gd name="connsiteY261" fmla="*/ 5313309 h 5641173"/>
              <a:gd name="connsiteX262" fmla="*/ 733810 w 11243827"/>
              <a:gd name="connsiteY262" fmla="*/ 5324286 h 5641173"/>
              <a:gd name="connsiteX263" fmla="*/ 692117 w 11243827"/>
              <a:gd name="connsiteY263" fmla="*/ 5318786 h 5641173"/>
              <a:gd name="connsiteX264" fmla="*/ 528894 w 11243827"/>
              <a:gd name="connsiteY264" fmla="*/ 5327578 h 5641173"/>
              <a:gd name="connsiteX265" fmla="*/ 507005 w 11243827"/>
              <a:gd name="connsiteY265" fmla="*/ 5310149 h 5641173"/>
              <a:gd name="connsiteX266" fmla="*/ 441302 w 11243827"/>
              <a:gd name="connsiteY266" fmla="*/ 5307062 h 5641173"/>
              <a:gd name="connsiteX267" fmla="*/ 336819 w 11243827"/>
              <a:gd name="connsiteY267" fmla="*/ 5336690 h 5641173"/>
              <a:gd name="connsiteX268" fmla="*/ 215763 w 11243827"/>
              <a:gd name="connsiteY268" fmla="*/ 5332575 h 5641173"/>
              <a:gd name="connsiteX269" fmla="*/ 205927 w 11243827"/>
              <a:gd name="connsiteY269" fmla="*/ 5339672 h 5641173"/>
              <a:gd name="connsiteX270" fmla="*/ 194189 w 11243827"/>
              <a:gd name="connsiteY270" fmla="*/ 5343588 h 5641173"/>
              <a:gd name="connsiteX271" fmla="*/ 192552 w 11243827"/>
              <a:gd name="connsiteY271" fmla="*/ 5342845 h 5641173"/>
              <a:gd name="connsiteX272" fmla="*/ 178320 w 11243827"/>
              <a:gd name="connsiteY272" fmla="*/ 5343766 h 5641173"/>
              <a:gd name="connsiteX273" fmla="*/ 175596 w 11243827"/>
              <a:gd name="connsiteY273" fmla="*/ 5346411 h 5641173"/>
              <a:gd name="connsiteX274" fmla="*/ 165951 w 11243827"/>
              <a:gd name="connsiteY274" fmla="*/ 5347808 h 5641173"/>
              <a:gd name="connsiteX275" fmla="*/ 147287 w 11243827"/>
              <a:gd name="connsiteY275" fmla="*/ 5352625 h 5641173"/>
              <a:gd name="connsiteX276" fmla="*/ 143484 w 11243827"/>
              <a:gd name="connsiteY276" fmla="*/ 5351591 h 5641173"/>
              <a:gd name="connsiteX277" fmla="*/ 114847 w 11243827"/>
              <a:gd name="connsiteY277" fmla="*/ 5355844 h 5641173"/>
              <a:gd name="connsiteX278" fmla="*/ 114306 w 11243827"/>
              <a:gd name="connsiteY278" fmla="*/ 5354983 h 5641173"/>
              <a:gd name="connsiteX279" fmla="*/ 105588 w 11243827"/>
              <a:gd name="connsiteY279" fmla="*/ 5352169 h 5641173"/>
              <a:gd name="connsiteX280" fmla="*/ 89264 w 11243827"/>
              <a:gd name="connsiteY280" fmla="*/ 5348886 h 5641173"/>
              <a:gd name="connsiteX281" fmla="*/ 49794 w 11243827"/>
              <a:gd name="connsiteY281" fmla="*/ 5329950 h 5641173"/>
              <a:gd name="connsiteX282" fmla="*/ 19924 w 11243827"/>
              <a:gd name="connsiteY282" fmla="*/ 5334282 h 5641173"/>
              <a:gd name="connsiteX283" fmla="*/ 13819 w 11243827"/>
              <a:gd name="connsiteY283" fmla="*/ 5334653 h 5641173"/>
              <a:gd name="connsiteX284" fmla="*/ 13657 w 11243827"/>
              <a:gd name="connsiteY284" fmla="*/ 5334455 h 5641173"/>
              <a:gd name="connsiteX285" fmla="*/ 7139 w 11243827"/>
              <a:gd name="connsiteY285" fmla="*/ 5334438 h 5641173"/>
              <a:gd name="connsiteX286" fmla="*/ 2684 w 11243827"/>
              <a:gd name="connsiteY286" fmla="*/ 5335333 h 5641173"/>
              <a:gd name="connsiteX287" fmla="*/ 0 w 11243827"/>
              <a:gd name="connsiteY287" fmla="*/ 5335496 h 5641173"/>
              <a:gd name="connsiteX288" fmla="*/ 0 w 11243827"/>
              <a:gd name="connsiteY288" fmla="*/ 10592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717823 w 11243827"/>
              <a:gd name="connsiteY150" fmla="*/ 5410317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42666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20917 w 11243827"/>
              <a:gd name="connsiteY148" fmla="*/ 5637174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804792 w 11243827"/>
              <a:gd name="connsiteY148" fmla="*/ 5439822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17327 w 11243827"/>
              <a:gd name="connsiteY153" fmla="*/ 5481889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60723 w 11243827"/>
              <a:gd name="connsiteY151" fmla="*/ 540830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12803 w 11243827"/>
              <a:gd name="connsiteY105" fmla="*/ 5629702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890915 w 11243827"/>
              <a:gd name="connsiteY106" fmla="*/ 5612272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87273"/>
              <a:gd name="connsiteX1" fmla="*/ 11243827 w 11243827"/>
              <a:gd name="connsiteY1" fmla="*/ 1470035 h 5687273"/>
              <a:gd name="connsiteX2" fmla="*/ 11243827 w 11243827"/>
              <a:gd name="connsiteY2" fmla="*/ 5001571 h 5687273"/>
              <a:gd name="connsiteX3" fmla="*/ 11243827 w 11243827"/>
              <a:gd name="connsiteY3" fmla="*/ 5209610 h 5687273"/>
              <a:gd name="connsiteX4" fmla="*/ 11240675 w 11243827"/>
              <a:gd name="connsiteY4" fmla="*/ 5210442 h 5687273"/>
              <a:gd name="connsiteX5" fmla="*/ 11179959 w 11243827"/>
              <a:gd name="connsiteY5" fmla="*/ 5221199 h 5687273"/>
              <a:gd name="connsiteX6" fmla="*/ 11105493 w 11243827"/>
              <a:gd name="connsiteY6" fmla="*/ 5259905 h 5687273"/>
              <a:gd name="connsiteX7" fmla="*/ 11078640 w 11243827"/>
              <a:gd name="connsiteY7" fmla="*/ 5263531 h 5687273"/>
              <a:gd name="connsiteX8" fmla="*/ 11079616 w 11243827"/>
              <a:gd name="connsiteY8" fmla="*/ 5270380 h 5687273"/>
              <a:gd name="connsiteX9" fmla="*/ 11069641 w 11243827"/>
              <a:gd name="connsiteY9" fmla="*/ 5270884 h 5687273"/>
              <a:gd name="connsiteX10" fmla="*/ 11047377 w 11243827"/>
              <a:gd name="connsiteY10" fmla="*/ 5271051 h 5687273"/>
              <a:gd name="connsiteX11" fmla="*/ 10980705 w 11243827"/>
              <a:gd name="connsiteY11" fmla="*/ 5272951 h 5687273"/>
              <a:gd name="connsiteX12" fmla="*/ 10962514 w 11243827"/>
              <a:gd name="connsiteY12" fmla="*/ 5286084 h 5687273"/>
              <a:gd name="connsiteX13" fmla="*/ 10945307 w 11243827"/>
              <a:gd name="connsiteY13" fmla="*/ 5286290 h 5687273"/>
              <a:gd name="connsiteX14" fmla="*/ 10845516 w 11243827"/>
              <a:gd name="connsiteY14" fmla="*/ 5303894 h 5687273"/>
              <a:gd name="connsiteX15" fmla="*/ 10831795 w 11243827"/>
              <a:gd name="connsiteY15" fmla="*/ 5305210 h 5687273"/>
              <a:gd name="connsiteX16" fmla="*/ 10824365 w 11243827"/>
              <a:gd name="connsiteY16" fmla="*/ 5311111 h 5687273"/>
              <a:gd name="connsiteX17" fmla="*/ 10797756 w 11243827"/>
              <a:gd name="connsiteY17" fmla="*/ 5312285 h 5687273"/>
              <a:gd name="connsiteX18" fmla="*/ 10796525 w 11243827"/>
              <a:gd name="connsiteY18" fmla="*/ 5315645 h 5687273"/>
              <a:gd name="connsiteX19" fmla="*/ 10709063 w 11243827"/>
              <a:gd name="connsiteY19" fmla="*/ 5344492 h 5687273"/>
              <a:gd name="connsiteX20" fmla="*/ 10694078 w 11243827"/>
              <a:gd name="connsiteY20" fmla="*/ 5349258 h 5687273"/>
              <a:gd name="connsiteX21" fmla="*/ 10681131 w 11243827"/>
              <a:gd name="connsiteY21" fmla="*/ 5347812 h 5687273"/>
              <a:gd name="connsiteX22" fmla="*/ 10609448 w 11243827"/>
              <a:gd name="connsiteY22" fmla="*/ 5351931 h 5687273"/>
              <a:gd name="connsiteX23" fmla="*/ 10592397 w 11243827"/>
              <a:gd name="connsiteY23" fmla="*/ 5349402 h 5687273"/>
              <a:gd name="connsiteX24" fmla="*/ 10585227 w 11243827"/>
              <a:gd name="connsiteY24" fmla="*/ 5344063 h 5687273"/>
              <a:gd name="connsiteX25" fmla="*/ 10557472 w 11243827"/>
              <a:gd name="connsiteY25" fmla="*/ 5354151 h 5687273"/>
              <a:gd name="connsiteX26" fmla="*/ 10514646 w 11243827"/>
              <a:gd name="connsiteY26" fmla="*/ 5361064 h 5687273"/>
              <a:gd name="connsiteX27" fmla="*/ 10494292 w 11243827"/>
              <a:gd name="connsiteY27" fmla="*/ 5366054 h 5687273"/>
              <a:gd name="connsiteX28" fmla="*/ 10477869 w 11243827"/>
              <a:gd name="connsiteY28" fmla="*/ 5363025 h 5687273"/>
              <a:gd name="connsiteX29" fmla="*/ 10384411 w 11243827"/>
              <a:gd name="connsiteY29" fmla="*/ 5362257 h 5687273"/>
              <a:gd name="connsiteX30" fmla="*/ 10362921 w 11243827"/>
              <a:gd name="connsiteY30" fmla="*/ 5357444 h 5687273"/>
              <a:gd name="connsiteX31" fmla="*/ 10352736 w 11243827"/>
              <a:gd name="connsiteY31" fmla="*/ 5347851 h 5687273"/>
              <a:gd name="connsiteX32" fmla="*/ 10344754 w 11243827"/>
              <a:gd name="connsiteY32" fmla="*/ 5351272 h 5687273"/>
              <a:gd name="connsiteX33" fmla="*/ 10288226 w 11243827"/>
              <a:gd name="connsiteY33" fmla="*/ 5351613 h 5687273"/>
              <a:gd name="connsiteX34" fmla="*/ 10251350 w 11243827"/>
              <a:gd name="connsiteY34" fmla="*/ 5352711 h 5687273"/>
              <a:gd name="connsiteX35" fmla="*/ 10249108 w 11243827"/>
              <a:gd name="connsiteY35" fmla="*/ 5365881 h 5687273"/>
              <a:gd name="connsiteX36" fmla="*/ 10216272 w 11243827"/>
              <a:gd name="connsiteY36" fmla="*/ 5370573 h 5687273"/>
              <a:gd name="connsiteX37" fmla="*/ 10181278 w 11243827"/>
              <a:gd name="connsiteY37" fmla="*/ 5362119 h 5687273"/>
              <a:gd name="connsiteX38" fmla="*/ 10140033 w 11243827"/>
              <a:gd name="connsiteY38" fmla="*/ 5363304 h 5687273"/>
              <a:gd name="connsiteX39" fmla="*/ 10115353 w 11243827"/>
              <a:gd name="connsiteY39" fmla="*/ 5363869 h 5687273"/>
              <a:gd name="connsiteX40" fmla="*/ 10050578 w 11243827"/>
              <a:gd name="connsiteY40" fmla="*/ 5376153 h 5687273"/>
              <a:gd name="connsiteX41" fmla="*/ 9945478 w 11243827"/>
              <a:gd name="connsiteY41" fmla="*/ 5422859 h 5687273"/>
              <a:gd name="connsiteX42" fmla="*/ 9912481 w 11243827"/>
              <a:gd name="connsiteY42" fmla="*/ 5429477 h 5687273"/>
              <a:gd name="connsiteX43" fmla="*/ 9906713 w 11243827"/>
              <a:gd name="connsiteY43" fmla="*/ 5426784 h 5687273"/>
              <a:gd name="connsiteX44" fmla="*/ 9742436 w 11243827"/>
              <a:gd name="connsiteY44" fmla="*/ 5454834 h 5687273"/>
              <a:gd name="connsiteX45" fmla="*/ 9713044 w 11243827"/>
              <a:gd name="connsiteY45" fmla="*/ 5456476 h 5687273"/>
              <a:gd name="connsiteX46" fmla="*/ 9691033 w 11243827"/>
              <a:gd name="connsiteY46" fmla="*/ 5455451 h 5687273"/>
              <a:gd name="connsiteX47" fmla="*/ 9638355 w 11243827"/>
              <a:gd name="connsiteY47" fmla="*/ 5464794 h 5687273"/>
              <a:gd name="connsiteX48" fmla="*/ 9552434 w 11243827"/>
              <a:gd name="connsiteY48" fmla="*/ 5485280 h 5687273"/>
              <a:gd name="connsiteX49" fmla="*/ 9533883 w 11243827"/>
              <a:gd name="connsiteY49" fmla="*/ 5488516 h 5687273"/>
              <a:gd name="connsiteX50" fmla="*/ 9516916 w 11243827"/>
              <a:gd name="connsiteY50" fmla="*/ 5486828 h 5687273"/>
              <a:gd name="connsiteX51" fmla="*/ 9512093 w 11243827"/>
              <a:gd name="connsiteY51" fmla="*/ 5482541 h 5687273"/>
              <a:gd name="connsiteX52" fmla="*/ 9501725 w 11243827"/>
              <a:gd name="connsiteY52" fmla="*/ 5483603 h 5687273"/>
              <a:gd name="connsiteX53" fmla="*/ 9498754 w 11243827"/>
              <a:gd name="connsiteY53" fmla="*/ 5482951 h 5687273"/>
              <a:gd name="connsiteX54" fmla="*/ 9481932 w 11243827"/>
              <a:gd name="connsiteY54" fmla="*/ 5480151 h 5687273"/>
              <a:gd name="connsiteX55" fmla="*/ 9451321 w 11243827"/>
              <a:gd name="connsiteY55" fmla="*/ 5497375 h 5687273"/>
              <a:gd name="connsiteX56" fmla="*/ 9409298 w 11243827"/>
              <a:gd name="connsiteY56" fmla="*/ 5499478 h 5687273"/>
              <a:gd name="connsiteX57" fmla="*/ 9257007 w 11243827"/>
              <a:gd name="connsiteY57" fmla="*/ 5537183 h 5687273"/>
              <a:gd name="connsiteX58" fmla="*/ 9229078 w 11243827"/>
              <a:gd name="connsiteY58" fmla="*/ 5524154 h 5687273"/>
              <a:gd name="connsiteX59" fmla="*/ 9165105 w 11243827"/>
              <a:gd name="connsiteY59" fmla="*/ 5532892 h 5687273"/>
              <a:gd name="connsiteX60" fmla="*/ 9077301 w 11243827"/>
              <a:gd name="connsiteY60" fmla="*/ 5580356 h 5687273"/>
              <a:gd name="connsiteX61" fmla="*/ 8960065 w 11243827"/>
              <a:gd name="connsiteY61" fmla="*/ 5597982 h 5687273"/>
              <a:gd name="connsiteX62" fmla="*/ 8953536 w 11243827"/>
              <a:gd name="connsiteY62" fmla="*/ 5606638 h 5687273"/>
              <a:gd name="connsiteX63" fmla="*/ 8943907 w 11243827"/>
              <a:gd name="connsiteY63" fmla="*/ 5612541 h 5687273"/>
              <a:gd name="connsiteX64" fmla="*/ 8942046 w 11243827"/>
              <a:gd name="connsiteY64" fmla="*/ 5612112 h 5687273"/>
              <a:gd name="connsiteX65" fmla="*/ 8928824 w 11243827"/>
              <a:gd name="connsiteY65" fmla="*/ 5615549 h 5687273"/>
              <a:gd name="connsiteX66" fmla="*/ 8927294 w 11243827"/>
              <a:gd name="connsiteY66" fmla="*/ 5618607 h 5687273"/>
              <a:gd name="connsiteX67" fmla="*/ 8918651 w 11243827"/>
              <a:gd name="connsiteY67" fmla="*/ 5621688 h 5687273"/>
              <a:gd name="connsiteX68" fmla="*/ 8902772 w 11243827"/>
              <a:gd name="connsiteY68" fmla="*/ 5629703 h 5687273"/>
              <a:gd name="connsiteX69" fmla="*/ 8898724 w 11243827"/>
              <a:gd name="connsiteY69" fmla="*/ 5629379 h 5687273"/>
              <a:gd name="connsiteX70" fmla="*/ 8873099 w 11243827"/>
              <a:gd name="connsiteY70" fmla="*/ 5638628 h 5687273"/>
              <a:gd name="connsiteX71" fmla="*/ 8872234 w 11243827"/>
              <a:gd name="connsiteY71" fmla="*/ 5637889 h 5687273"/>
              <a:gd name="connsiteX72" fmla="*/ 8862777 w 11243827"/>
              <a:gd name="connsiteY72" fmla="*/ 5636711 h 5687273"/>
              <a:gd name="connsiteX73" fmla="*/ 8845869 w 11243827"/>
              <a:gd name="connsiteY73" fmla="*/ 5636436 h 5687273"/>
              <a:gd name="connsiteX74" fmla="*/ 8800548 w 11243827"/>
              <a:gd name="connsiteY74" fmla="*/ 5625084 h 5687273"/>
              <a:gd name="connsiteX75" fmla="*/ 8773774 w 11243827"/>
              <a:gd name="connsiteY75" fmla="*/ 5634630 h 5687273"/>
              <a:gd name="connsiteX76" fmla="*/ 8698255 w 11243827"/>
              <a:gd name="connsiteY76" fmla="*/ 5636083 h 5687273"/>
              <a:gd name="connsiteX77" fmla="*/ 8619167 w 11243827"/>
              <a:gd name="connsiteY77" fmla="*/ 5619130 h 5687273"/>
              <a:gd name="connsiteX78" fmla="*/ 8539822 w 11243827"/>
              <a:gd name="connsiteY78" fmla="*/ 5616905 h 5687273"/>
              <a:gd name="connsiteX79" fmla="*/ 8511094 w 11243827"/>
              <a:gd name="connsiteY79" fmla="*/ 5617360 h 5687273"/>
              <a:gd name="connsiteX80" fmla="*/ 8459886 w 11243827"/>
              <a:gd name="connsiteY80" fmla="*/ 5612612 h 5687273"/>
              <a:gd name="connsiteX81" fmla="*/ 8436432 w 11243827"/>
              <a:gd name="connsiteY81" fmla="*/ 5606990 h 5687273"/>
              <a:gd name="connsiteX82" fmla="*/ 8435403 w 11243827"/>
              <a:gd name="connsiteY82" fmla="*/ 5607336 h 5687273"/>
              <a:gd name="connsiteX83" fmla="*/ 8433307 w 11243827"/>
              <a:gd name="connsiteY83" fmla="*/ 5604917 h 5687273"/>
              <a:gd name="connsiteX84" fmla="*/ 8428968 w 11243827"/>
              <a:gd name="connsiteY84" fmla="*/ 5603796 h 5687273"/>
              <a:gd name="connsiteX85" fmla="*/ 8417124 w 11243827"/>
              <a:gd name="connsiteY85" fmla="*/ 5604518 h 5687273"/>
              <a:gd name="connsiteX86" fmla="*/ 8412669 w 11243827"/>
              <a:gd name="connsiteY86" fmla="*/ 5605413 h 5687273"/>
              <a:gd name="connsiteX87" fmla="*/ 8406152 w 11243827"/>
              <a:gd name="connsiteY87" fmla="*/ 5605396 h 5687273"/>
              <a:gd name="connsiteX88" fmla="*/ 8405989 w 11243827"/>
              <a:gd name="connsiteY88" fmla="*/ 5605197 h 5687273"/>
              <a:gd name="connsiteX89" fmla="*/ 8399884 w 11243827"/>
              <a:gd name="connsiteY89" fmla="*/ 5605568 h 5687273"/>
              <a:gd name="connsiteX90" fmla="*/ 8370014 w 11243827"/>
              <a:gd name="connsiteY90" fmla="*/ 5609900 h 5687273"/>
              <a:gd name="connsiteX91" fmla="*/ 8330544 w 11243827"/>
              <a:gd name="connsiteY91" fmla="*/ 5590964 h 5687273"/>
              <a:gd name="connsiteX92" fmla="*/ 8314221 w 11243827"/>
              <a:gd name="connsiteY92" fmla="*/ 5587682 h 5687273"/>
              <a:gd name="connsiteX93" fmla="*/ 8305502 w 11243827"/>
              <a:gd name="connsiteY93" fmla="*/ 5584868 h 5687273"/>
              <a:gd name="connsiteX94" fmla="*/ 8304962 w 11243827"/>
              <a:gd name="connsiteY94" fmla="*/ 5584007 h 5687273"/>
              <a:gd name="connsiteX95" fmla="*/ 8276324 w 11243827"/>
              <a:gd name="connsiteY95" fmla="*/ 5588260 h 5687273"/>
              <a:gd name="connsiteX96" fmla="*/ 8272522 w 11243827"/>
              <a:gd name="connsiteY96" fmla="*/ 5587226 h 5687273"/>
              <a:gd name="connsiteX97" fmla="*/ 8253857 w 11243827"/>
              <a:gd name="connsiteY97" fmla="*/ 5592043 h 5687273"/>
              <a:gd name="connsiteX98" fmla="*/ 8244212 w 11243827"/>
              <a:gd name="connsiteY98" fmla="*/ 5593439 h 5687273"/>
              <a:gd name="connsiteX99" fmla="*/ 8241488 w 11243827"/>
              <a:gd name="connsiteY99" fmla="*/ 5596085 h 5687273"/>
              <a:gd name="connsiteX100" fmla="*/ 8227256 w 11243827"/>
              <a:gd name="connsiteY100" fmla="*/ 5597005 h 5687273"/>
              <a:gd name="connsiteX101" fmla="*/ 8225619 w 11243827"/>
              <a:gd name="connsiteY101" fmla="*/ 5596262 h 5687273"/>
              <a:gd name="connsiteX102" fmla="*/ 8213882 w 11243827"/>
              <a:gd name="connsiteY102" fmla="*/ 5600179 h 5687273"/>
              <a:gd name="connsiteX103" fmla="*/ 8204045 w 11243827"/>
              <a:gd name="connsiteY103" fmla="*/ 5607275 h 5687273"/>
              <a:gd name="connsiteX104" fmla="*/ 8082989 w 11243827"/>
              <a:gd name="connsiteY104" fmla="*/ 5603160 h 5687273"/>
              <a:gd name="connsiteX105" fmla="*/ 7976942 w 11243827"/>
              <a:gd name="connsiteY105" fmla="*/ 5598455 h 5687273"/>
              <a:gd name="connsiteX106" fmla="*/ 7915584 w 11243827"/>
              <a:gd name="connsiteY106" fmla="*/ 5684635 h 5687273"/>
              <a:gd name="connsiteX107" fmla="*/ 7727691 w 11243827"/>
              <a:gd name="connsiteY107" fmla="*/ 5621064 h 5687273"/>
              <a:gd name="connsiteX108" fmla="*/ 7685998 w 11243827"/>
              <a:gd name="connsiteY108" fmla="*/ 5615564 h 5687273"/>
              <a:gd name="connsiteX109" fmla="*/ 7649302 w 11243827"/>
              <a:gd name="connsiteY109" fmla="*/ 5626541 h 5687273"/>
              <a:gd name="connsiteX110" fmla="*/ 7634083 w 11243827"/>
              <a:gd name="connsiteY110" fmla="*/ 5620862 h 5687273"/>
              <a:gd name="connsiteX111" fmla="*/ 7631455 w 11243827"/>
              <a:gd name="connsiteY111" fmla="*/ 5619708 h 5687273"/>
              <a:gd name="connsiteX112" fmla="*/ 7620952 w 11243827"/>
              <a:gd name="connsiteY112" fmla="*/ 5618872 h 5687273"/>
              <a:gd name="connsiteX113" fmla="*/ 7617992 w 11243827"/>
              <a:gd name="connsiteY113" fmla="*/ 5613914 h 5687273"/>
              <a:gd name="connsiteX114" fmla="*/ 7602182 w 11243827"/>
              <a:gd name="connsiteY114" fmla="*/ 5609271 h 5687273"/>
              <a:gd name="connsiteX115" fmla="*/ 7582847 w 11243827"/>
              <a:gd name="connsiteY115" fmla="*/ 5609047 h 5687273"/>
              <a:gd name="connsiteX116" fmla="*/ 7514158 w 11243827"/>
              <a:gd name="connsiteY116" fmla="*/ 5607737 h 5687273"/>
              <a:gd name="connsiteX117" fmla="*/ 7502955 w 11243827"/>
              <a:gd name="connsiteY117" fmla="*/ 5610415 h 5687273"/>
              <a:gd name="connsiteX118" fmla="*/ 7466391 w 11243827"/>
              <a:gd name="connsiteY118" fmla="*/ 5605949 h 5687273"/>
              <a:gd name="connsiteX119" fmla="*/ 7433806 w 11243827"/>
              <a:gd name="connsiteY119" fmla="*/ 5604945 h 5687273"/>
              <a:gd name="connsiteX120" fmla="*/ 7412693 w 11243827"/>
              <a:gd name="connsiteY120" fmla="*/ 5607075 h 5687273"/>
              <a:gd name="connsiteX121" fmla="*/ 7407159 w 11243827"/>
              <a:gd name="connsiteY121" fmla="*/ 5605310 h 5687273"/>
              <a:gd name="connsiteX122" fmla="*/ 7385900 w 11243827"/>
              <a:gd name="connsiteY122" fmla="*/ 5604171 h 5687273"/>
              <a:gd name="connsiteX123" fmla="*/ 7375071 w 11243827"/>
              <a:gd name="connsiteY123" fmla="*/ 5606788 h 5687273"/>
              <a:gd name="connsiteX124" fmla="*/ 7364382 w 11243827"/>
              <a:gd name="connsiteY124" fmla="*/ 5600762 h 5687273"/>
              <a:gd name="connsiteX125" fmla="*/ 7361770 w 11243827"/>
              <a:gd name="connsiteY125" fmla="*/ 5596347 h 5687273"/>
              <a:gd name="connsiteX126" fmla="*/ 7346641 w 11243827"/>
              <a:gd name="connsiteY126" fmla="*/ 5598329 h 5687273"/>
              <a:gd name="connsiteX127" fmla="*/ 7334238 w 11243827"/>
              <a:gd name="connsiteY127" fmla="*/ 5594014 h 5687273"/>
              <a:gd name="connsiteX128" fmla="*/ 7323426 w 11243827"/>
              <a:gd name="connsiteY128" fmla="*/ 5596835 h 5687273"/>
              <a:gd name="connsiteX129" fmla="*/ 7318938 w 11243827"/>
              <a:gd name="connsiteY129" fmla="*/ 5596200 h 5687273"/>
              <a:gd name="connsiteX130" fmla="*/ 7307784 w 11243827"/>
              <a:gd name="connsiteY130" fmla="*/ 5594065 h 5687273"/>
              <a:gd name="connsiteX131" fmla="*/ 7288540 w 11243827"/>
              <a:gd name="connsiteY131" fmla="*/ 5589320 h 5687273"/>
              <a:gd name="connsiteX132" fmla="*/ 7282537 w 11243827"/>
              <a:gd name="connsiteY132" fmla="*/ 5588660 h 5687273"/>
              <a:gd name="connsiteX133" fmla="*/ 7269466 w 11243827"/>
              <a:gd name="connsiteY133" fmla="*/ 5581404 h 5687273"/>
              <a:gd name="connsiteX134" fmla="*/ 7244165 w 11243827"/>
              <a:gd name="connsiteY134" fmla="*/ 5575200 h 5687273"/>
              <a:gd name="connsiteX135" fmla="*/ 7199619 w 11243827"/>
              <a:gd name="connsiteY135" fmla="*/ 5553550 h 5687273"/>
              <a:gd name="connsiteX136" fmla="*/ 7173434 w 11243827"/>
              <a:gd name="connsiteY136" fmla="*/ 5543219 h 5687273"/>
              <a:gd name="connsiteX137" fmla="*/ 7155718 w 11243827"/>
              <a:gd name="connsiteY137" fmla="*/ 5533697 h 5687273"/>
              <a:gd name="connsiteX138" fmla="*/ 7103430 w 11243827"/>
              <a:gd name="connsiteY138" fmla="*/ 5520249 h 5687273"/>
              <a:gd name="connsiteX139" fmla="*/ 7013746 w 11243827"/>
              <a:gd name="connsiteY139" fmla="*/ 5502470 h 5687273"/>
              <a:gd name="connsiteX140" fmla="*/ 6995379 w 11243827"/>
              <a:gd name="connsiteY140" fmla="*/ 5497693 h 5687273"/>
              <a:gd name="connsiteX141" fmla="*/ 6982475 w 11243827"/>
              <a:gd name="connsiteY141" fmla="*/ 5489641 h 5687273"/>
              <a:gd name="connsiteX142" fmla="*/ 6981994 w 11243827"/>
              <a:gd name="connsiteY142" fmla="*/ 5484335 h 5687273"/>
              <a:gd name="connsiteX143" fmla="*/ 6972355 w 11243827"/>
              <a:gd name="connsiteY143" fmla="*/ 5481074 h 5687273"/>
              <a:gd name="connsiteX144" fmla="*/ 6970394 w 11243827"/>
              <a:gd name="connsiteY144" fmla="*/ 5479383 h 5687273"/>
              <a:gd name="connsiteX145" fmla="*/ 6958543 w 11243827"/>
              <a:gd name="connsiteY145" fmla="*/ 5470507 h 5687273"/>
              <a:gd name="connsiteX146" fmla="*/ 6918276 w 11243827"/>
              <a:gd name="connsiteY146" fmla="*/ 5472034 h 5687273"/>
              <a:gd name="connsiteX147" fmla="*/ 6881046 w 11243827"/>
              <a:gd name="connsiteY147" fmla="*/ 5457070 h 5687273"/>
              <a:gd name="connsiteX148" fmla="*/ 6752164 w 11243827"/>
              <a:gd name="connsiteY148" fmla="*/ 5425021 h 5687273"/>
              <a:gd name="connsiteX149" fmla="*/ 6724964 w 11243827"/>
              <a:gd name="connsiteY149" fmla="*/ 5414071 h 5687273"/>
              <a:gd name="connsiteX150" fmla="*/ 6683286 w 11243827"/>
              <a:gd name="connsiteY150" fmla="*/ 5405383 h 5687273"/>
              <a:gd name="connsiteX151" fmla="*/ 6644277 w 11243827"/>
              <a:gd name="connsiteY151" fmla="*/ 5429684 h 5687273"/>
              <a:gd name="connsiteX152" fmla="*/ 6532914 w 11243827"/>
              <a:gd name="connsiteY152" fmla="*/ 5431205 h 5687273"/>
              <a:gd name="connsiteX153" fmla="*/ 6307459 w 11243827"/>
              <a:gd name="connsiteY153" fmla="*/ 5467087 h 5687273"/>
              <a:gd name="connsiteX154" fmla="*/ 6196243 w 11243827"/>
              <a:gd name="connsiteY154" fmla="*/ 5515042 h 5687273"/>
              <a:gd name="connsiteX155" fmla="*/ 6099124 w 11243827"/>
              <a:gd name="connsiteY155" fmla="*/ 5516848 h 5687273"/>
              <a:gd name="connsiteX156" fmla="*/ 6016077 w 11243827"/>
              <a:gd name="connsiteY156" fmla="*/ 5528642 h 5687273"/>
              <a:gd name="connsiteX157" fmla="*/ 6004389 w 11243827"/>
              <a:gd name="connsiteY157" fmla="*/ 5531206 h 5687273"/>
              <a:gd name="connsiteX158" fmla="*/ 5933945 w 11243827"/>
              <a:gd name="connsiteY158" fmla="*/ 5538840 h 5687273"/>
              <a:gd name="connsiteX159" fmla="*/ 5883936 w 11243827"/>
              <a:gd name="connsiteY159" fmla="*/ 5553807 h 5687273"/>
              <a:gd name="connsiteX160" fmla="*/ 5798331 w 11243827"/>
              <a:gd name="connsiteY160" fmla="*/ 5564248 h 5687273"/>
              <a:gd name="connsiteX161" fmla="*/ 5712738 w 11243827"/>
              <a:gd name="connsiteY161" fmla="*/ 5573120 h 5687273"/>
              <a:gd name="connsiteX162" fmla="*/ 5681342 w 11243827"/>
              <a:gd name="connsiteY162" fmla="*/ 5575621 h 5687273"/>
              <a:gd name="connsiteX163" fmla="*/ 5627167 w 11243827"/>
              <a:gd name="connsiteY163" fmla="*/ 5583215 h 5687273"/>
              <a:gd name="connsiteX164" fmla="*/ 5591414 w 11243827"/>
              <a:gd name="connsiteY164" fmla="*/ 5587695 h 5687273"/>
              <a:gd name="connsiteX165" fmla="*/ 5583028 w 11243827"/>
              <a:gd name="connsiteY165" fmla="*/ 5580877 h 5687273"/>
              <a:gd name="connsiteX166" fmla="*/ 5549426 w 11243827"/>
              <a:gd name="connsiteY166" fmla="*/ 5582858 h 5687273"/>
              <a:gd name="connsiteX167" fmla="*/ 5519999 w 11243827"/>
              <a:gd name="connsiteY167" fmla="*/ 5592246 h 5687273"/>
              <a:gd name="connsiteX168" fmla="*/ 5480028 w 11243827"/>
              <a:gd name="connsiteY168" fmla="*/ 5597282 h 5687273"/>
              <a:gd name="connsiteX169" fmla="*/ 5456175 w 11243827"/>
              <a:gd name="connsiteY169" fmla="*/ 5600371 h 5687273"/>
              <a:gd name="connsiteX170" fmla="*/ 5388463 w 11243827"/>
              <a:gd name="connsiteY170" fmla="*/ 5602638 h 5687273"/>
              <a:gd name="connsiteX171" fmla="*/ 5265898 w 11243827"/>
              <a:gd name="connsiteY171" fmla="*/ 5591830 h 5687273"/>
              <a:gd name="connsiteX172" fmla="*/ 5231231 w 11243827"/>
              <a:gd name="connsiteY172" fmla="*/ 5592790 h 5687273"/>
              <a:gd name="connsiteX173" fmla="*/ 5226996 w 11243827"/>
              <a:gd name="connsiteY173" fmla="*/ 5595040 h 5687273"/>
              <a:gd name="connsiteX174" fmla="*/ 5175988 w 11243827"/>
              <a:gd name="connsiteY174" fmla="*/ 5588131 h 5687273"/>
              <a:gd name="connsiteX175" fmla="*/ 5107470 w 11243827"/>
              <a:gd name="connsiteY175" fmla="*/ 5594771 h 5687273"/>
              <a:gd name="connsiteX176" fmla="*/ 5027868 w 11243827"/>
              <a:gd name="connsiteY176" fmla="*/ 5605624 h 5687273"/>
              <a:gd name="connsiteX177" fmla="*/ 5007324 w 11243827"/>
              <a:gd name="connsiteY177" fmla="*/ 5609209 h 5687273"/>
              <a:gd name="connsiteX178" fmla="*/ 4952559 w 11243827"/>
              <a:gd name="connsiteY178" fmla="*/ 5611402 h 5687273"/>
              <a:gd name="connsiteX179" fmla="*/ 4826081 w 11243827"/>
              <a:gd name="connsiteY179" fmla="*/ 5616191 h 5687273"/>
              <a:gd name="connsiteX180" fmla="*/ 4823501 w 11243827"/>
              <a:gd name="connsiteY180" fmla="*/ 5619174 h 5687273"/>
              <a:gd name="connsiteX181" fmla="*/ 4813093 w 11243827"/>
              <a:gd name="connsiteY181" fmla="*/ 5620026 h 5687273"/>
              <a:gd name="connsiteX182" fmla="*/ 4810563 w 11243827"/>
              <a:gd name="connsiteY182" fmla="*/ 5620787 h 5687273"/>
              <a:gd name="connsiteX183" fmla="*/ 4795818 w 11243827"/>
              <a:gd name="connsiteY183" fmla="*/ 5624618 h 5687273"/>
              <a:gd name="connsiteX184" fmla="*/ 4758404 w 11243827"/>
              <a:gd name="connsiteY184" fmla="*/ 5619510 h 5687273"/>
              <a:gd name="connsiteX185" fmla="*/ 4717254 w 11243827"/>
              <a:gd name="connsiteY185" fmla="*/ 5624155 h 5687273"/>
              <a:gd name="connsiteX186" fmla="*/ 4591958 w 11243827"/>
              <a:gd name="connsiteY186" fmla="*/ 5624710 h 5687273"/>
              <a:gd name="connsiteX187" fmla="*/ 4476215 w 11243827"/>
              <a:gd name="connsiteY187" fmla="*/ 5628210 h 5687273"/>
              <a:gd name="connsiteX188" fmla="*/ 4425193 w 11243827"/>
              <a:gd name="connsiteY188" fmla="*/ 5627414 h 5687273"/>
              <a:gd name="connsiteX189" fmla="*/ 4383866 w 11243827"/>
              <a:gd name="connsiteY189" fmla="*/ 5626546 h 5687273"/>
              <a:gd name="connsiteX190" fmla="*/ 4385596 w 11243827"/>
              <a:gd name="connsiteY190" fmla="*/ 5634646 h 5687273"/>
              <a:gd name="connsiteX191" fmla="*/ 4360864 w 11243827"/>
              <a:gd name="connsiteY191" fmla="*/ 5641173 h 5687273"/>
              <a:gd name="connsiteX192" fmla="*/ 4328321 w 11243827"/>
              <a:gd name="connsiteY192" fmla="*/ 5626332 h 5687273"/>
              <a:gd name="connsiteX193" fmla="*/ 4309842 w 11243827"/>
              <a:gd name="connsiteY193" fmla="*/ 5626471 h 5687273"/>
              <a:gd name="connsiteX194" fmla="*/ 4277424 w 11243827"/>
              <a:gd name="connsiteY194" fmla="*/ 5631598 h 5687273"/>
              <a:gd name="connsiteX195" fmla="*/ 4266627 w 11243827"/>
              <a:gd name="connsiteY195" fmla="*/ 5633969 h 5687273"/>
              <a:gd name="connsiteX196" fmla="*/ 4185525 w 11243827"/>
              <a:gd name="connsiteY196" fmla="*/ 5617508 h 5687273"/>
              <a:gd name="connsiteX197" fmla="*/ 4177617 w 11243827"/>
              <a:gd name="connsiteY197" fmla="*/ 5610903 h 5687273"/>
              <a:gd name="connsiteX198" fmla="*/ 4136948 w 11243827"/>
              <a:gd name="connsiteY198" fmla="*/ 5608031 h 5687273"/>
              <a:gd name="connsiteX199" fmla="*/ 4132323 w 11243827"/>
              <a:gd name="connsiteY199" fmla="*/ 5609784 h 5687273"/>
              <a:gd name="connsiteX200" fmla="*/ 4098620 w 11243827"/>
              <a:gd name="connsiteY200" fmla="*/ 5599672 h 5687273"/>
              <a:gd name="connsiteX201" fmla="*/ 3963475 w 11243827"/>
              <a:gd name="connsiteY201" fmla="*/ 5581841 h 5687273"/>
              <a:gd name="connsiteX202" fmla="*/ 3703613 w 11243827"/>
              <a:gd name="connsiteY202" fmla="*/ 5572482 h 5687273"/>
              <a:gd name="connsiteX203" fmla="*/ 3432987 w 11243827"/>
              <a:gd name="connsiteY203" fmla="*/ 5545768 h 5687273"/>
              <a:gd name="connsiteX204" fmla="*/ 3176381 w 11243827"/>
              <a:gd name="connsiteY204" fmla="*/ 5556110 h 5687273"/>
              <a:gd name="connsiteX205" fmla="*/ 2710156 w 11243827"/>
              <a:gd name="connsiteY205" fmla="*/ 5527517 h 5687273"/>
              <a:gd name="connsiteX206" fmla="*/ 2550206 w 11243827"/>
              <a:gd name="connsiteY206" fmla="*/ 5524958 h 5687273"/>
              <a:gd name="connsiteX207" fmla="*/ 2443041 w 11243827"/>
              <a:gd name="connsiteY207" fmla="*/ 5523990 h 5687273"/>
              <a:gd name="connsiteX208" fmla="*/ 2435613 w 11243827"/>
              <a:gd name="connsiteY208" fmla="*/ 5526704 h 5687273"/>
              <a:gd name="connsiteX209" fmla="*/ 2405682 w 11243827"/>
              <a:gd name="connsiteY209" fmla="*/ 5528307 h 5687273"/>
              <a:gd name="connsiteX210" fmla="*/ 2397487 w 11243827"/>
              <a:gd name="connsiteY210" fmla="*/ 5540337 h 5687273"/>
              <a:gd name="connsiteX211" fmla="*/ 2297454 w 11243827"/>
              <a:gd name="connsiteY211" fmla="*/ 5550765 h 5687273"/>
              <a:gd name="connsiteX212" fmla="*/ 2056700 w 11243827"/>
              <a:gd name="connsiteY212" fmla="*/ 5555489 h 5687273"/>
              <a:gd name="connsiteX213" fmla="*/ 1878530 w 11243827"/>
              <a:gd name="connsiteY213" fmla="*/ 5535330 h 5687273"/>
              <a:gd name="connsiteX214" fmla="*/ 1859292 w 11243827"/>
              <a:gd name="connsiteY214" fmla="*/ 5535461 h 5687273"/>
              <a:gd name="connsiteX215" fmla="*/ 1835626 w 11243827"/>
              <a:gd name="connsiteY215" fmla="*/ 5533793 h 5687273"/>
              <a:gd name="connsiteX216" fmla="*/ 1798939 w 11243827"/>
              <a:gd name="connsiteY216" fmla="*/ 5540285 h 5687273"/>
              <a:gd name="connsiteX217" fmla="*/ 1779046 w 11243827"/>
              <a:gd name="connsiteY217" fmla="*/ 5549949 h 5687273"/>
              <a:gd name="connsiteX218" fmla="*/ 1772421 w 11243827"/>
              <a:gd name="connsiteY218" fmla="*/ 5549018 h 5687273"/>
              <a:gd name="connsiteX219" fmla="*/ 1772052 w 11243827"/>
              <a:gd name="connsiteY219" fmla="*/ 5545689 h 5687273"/>
              <a:gd name="connsiteX220" fmla="*/ 1711543 w 11243827"/>
              <a:gd name="connsiteY220" fmla="*/ 5534558 h 5687273"/>
              <a:gd name="connsiteX221" fmla="*/ 1698891 w 11243827"/>
              <a:gd name="connsiteY221" fmla="*/ 5513187 h 5687273"/>
              <a:gd name="connsiteX222" fmla="*/ 1538763 w 11243827"/>
              <a:gd name="connsiteY222" fmla="*/ 5482781 h 5687273"/>
              <a:gd name="connsiteX223" fmla="*/ 1501533 w 11243827"/>
              <a:gd name="connsiteY223" fmla="*/ 5467817 h 5687273"/>
              <a:gd name="connsiteX224" fmla="*/ 1461266 w 11243827"/>
              <a:gd name="connsiteY224" fmla="*/ 5469343 h 5687273"/>
              <a:gd name="connsiteX225" fmla="*/ 1449415 w 11243827"/>
              <a:gd name="connsiteY225" fmla="*/ 5460467 h 5687273"/>
              <a:gd name="connsiteX226" fmla="*/ 1447454 w 11243827"/>
              <a:gd name="connsiteY226" fmla="*/ 5458776 h 5687273"/>
              <a:gd name="connsiteX227" fmla="*/ 1437814 w 11243827"/>
              <a:gd name="connsiteY227" fmla="*/ 5455515 h 5687273"/>
              <a:gd name="connsiteX228" fmla="*/ 1437334 w 11243827"/>
              <a:gd name="connsiteY228" fmla="*/ 5450209 h 5687273"/>
              <a:gd name="connsiteX229" fmla="*/ 1424429 w 11243827"/>
              <a:gd name="connsiteY229" fmla="*/ 5442157 h 5687273"/>
              <a:gd name="connsiteX230" fmla="*/ 1406063 w 11243827"/>
              <a:gd name="connsiteY230" fmla="*/ 5437380 h 5687273"/>
              <a:gd name="connsiteX231" fmla="*/ 1316379 w 11243827"/>
              <a:gd name="connsiteY231" fmla="*/ 5419601 h 5687273"/>
              <a:gd name="connsiteX232" fmla="*/ 1264090 w 11243827"/>
              <a:gd name="connsiteY232" fmla="*/ 5406153 h 5687273"/>
              <a:gd name="connsiteX233" fmla="*/ 1246374 w 11243827"/>
              <a:gd name="connsiteY233" fmla="*/ 5396631 h 5687273"/>
              <a:gd name="connsiteX234" fmla="*/ 1220190 w 11243827"/>
              <a:gd name="connsiteY234" fmla="*/ 5386301 h 5687273"/>
              <a:gd name="connsiteX235" fmla="*/ 1175643 w 11243827"/>
              <a:gd name="connsiteY235" fmla="*/ 5364651 h 5687273"/>
              <a:gd name="connsiteX236" fmla="*/ 1150342 w 11243827"/>
              <a:gd name="connsiteY236" fmla="*/ 5358447 h 5687273"/>
              <a:gd name="connsiteX237" fmla="*/ 1137272 w 11243827"/>
              <a:gd name="connsiteY237" fmla="*/ 5351191 h 5687273"/>
              <a:gd name="connsiteX238" fmla="*/ 1131268 w 11243827"/>
              <a:gd name="connsiteY238" fmla="*/ 5350530 h 5687273"/>
              <a:gd name="connsiteX239" fmla="*/ 1112024 w 11243827"/>
              <a:gd name="connsiteY239" fmla="*/ 5345786 h 5687273"/>
              <a:gd name="connsiteX240" fmla="*/ 1100870 w 11243827"/>
              <a:gd name="connsiteY240" fmla="*/ 5343651 h 5687273"/>
              <a:gd name="connsiteX241" fmla="*/ 1096383 w 11243827"/>
              <a:gd name="connsiteY241" fmla="*/ 5343015 h 5687273"/>
              <a:gd name="connsiteX242" fmla="*/ 1085571 w 11243827"/>
              <a:gd name="connsiteY242" fmla="*/ 5345836 h 5687273"/>
              <a:gd name="connsiteX243" fmla="*/ 1073168 w 11243827"/>
              <a:gd name="connsiteY243" fmla="*/ 5341521 h 5687273"/>
              <a:gd name="connsiteX244" fmla="*/ 1058039 w 11243827"/>
              <a:gd name="connsiteY244" fmla="*/ 5343504 h 5687273"/>
              <a:gd name="connsiteX245" fmla="*/ 1055426 w 11243827"/>
              <a:gd name="connsiteY245" fmla="*/ 5339088 h 5687273"/>
              <a:gd name="connsiteX246" fmla="*/ 1044738 w 11243827"/>
              <a:gd name="connsiteY246" fmla="*/ 5333063 h 5687273"/>
              <a:gd name="connsiteX247" fmla="*/ 1033909 w 11243827"/>
              <a:gd name="connsiteY247" fmla="*/ 5335680 h 5687273"/>
              <a:gd name="connsiteX248" fmla="*/ 1012649 w 11243827"/>
              <a:gd name="connsiteY248" fmla="*/ 5334541 h 5687273"/>
              <a:gd name="connsiteX249" fmla="*/ 1007115 w 11243827"/>
              <a:gd name="connsiteY249" fmla="*/ 5332775 h 5687273"/>
              <a:gd name="connsiteX250" fmla="*/ 986002 w 11243827"/>
              <a:gd name="connsiteY250" fmla="*/ 5334906 h 5687273"/>
              <a:gd name="connsiteX251" fmla="*/ 953418 w 11243827"/>
              <a:gd name="connsiteY251" fmla="*/ 5333901 h 5687273"/>
              <a:gd name="connsiteX252" fmla="*/ 916854 w 11243827"/>
              <a:gd name="connsiteY252" fmla="*/ 5329435 h 5687273"/>
              <a:gd name="connsiteX253" fmla="*/ 905651 w 11243827"/>
              <a:gd name="connsiteY253" fmla="*/ 5332114 h 5687273"/>
              <a:gd name="connsiteX254" fmla="*/ 836961 w 11243827"/>
              <a:gd name="connsiteY254" fmla="*/ 5330803 h 5687273"/>
              <a:gd name="connsiteX255" fmla="*/ 817627 w 11243827"/>
              <a:gd name="connsiteY255" fmla="*/ 5330580 h 5687273"/>
              <a:gd name="connsiteX256" fmla="*/ 801817 w 11243827"/>
              <a:gd name="connsiteY256" fmla="*/ 5325937 h 5687273"/>
              <a:gd name="connsiteX257" fmla="*/ 798857 w 11243827"/>
              <a:gd name="connsiteY257" fmla="*/ 5320979 h 5687273"/>
              <a:gd name="connsiteX258" fmla="*/ 788354 w 11243827"/>
              <a:gd name="connsiteY258" fmla="*/ 5320143 h 5687273"/>
              <a:gd name="connsiteX259" fmla="*/ 785726 w 11243827"/>
              <a:gd name="connsiteY259" fmla="*/ 5318989 h 5687273"/>
              <a:gd name="connsiteX260" fmla="*/ 770507 w 11243827"/>
              <a:gd name="connsiteY260" fmla="*/ 5313309 h 5687273"/>
              <a:gd name="connsiteX261" fmla="*/ 733810 w 11243827"/>
              <a:gd name="connsiteY261" fmla="*/ 5324286 h 5687273"/>
              <a:gd name="connsiteX262" fmla="*/ 692117 w 11243827"/>
              <a:gd name="connsiteY262" fmla="*/ 5318786 h 5687273"/>
              <a:gd name="connsiteX263" fmla="*/ 528894 w 11243827"/>
              <a:gd name="connsiteY263" fmla="*/ 5327578 h 5687273"/>
              <a:gd name="connsiteX264" fmla="*/ 507005 w 11243827"/>
              <a:gd name="connsiteY264" fmla="*/ 5310149 h 5687273"/>
              <a:gd name="connsiteX265" fmla="*/ 441302 w 11243827"/>
              <a:gd name="connsiteY265" fmla="*/ 5307062 h 5687273"/>
              <a:gd name="connsiteX266" fmla="*/ 336819 w 11243827"/>
              <a:gd name="connsiteY266" fmla="*/ 5336690 h 5687273"/>
              <a:gd name="connsiteX267" fmla="*/ 215763 w 11243827"/>
              <a:gd name="connsiteY267" fmla="*/ 5332575 h 5687273"/>
              <a:gd name="connsiteX268" fmla="*/ 205927 w 11243827"/>
              <a:gd name="connsiteY268" fmla="*/ 5339672 h 5687273"/>
              <a:gd name="connsiteX269" fmla="*/ 194189 w 11243827"/>
              <a:gd name="connsiteY269" fmla="*/ 5343588 h 5687273"/>
              <a:gd name="connsiteX270" fmla="*/ 192552 w 11243827"/>
              <a:gd name="connsiteY270" fmla="*/ 5342845 h 5687273"/>
              <a:gd name="connsiteX271" fmla="*/ 178320 w 11243827"/>
              <a:gd name="connsiteY271" fmla="*/ 5343766 h 5687273"/>
              <a:gd name="connsiteX272" fmla="*/ 175596 w 11243827"/>
              <a:gd name="connsiteY272" fmla="*/ 5346411 h 5687273"/>
              <a:gd name="connsiteX273" fmla="*/ 165951 w 11243827"/>
              <a:gd name="connsiteY273" fmla="*/ 5347808 h 5687273"/>
              <a:gd name="connsiteX274" fmla="*/ 147287 w 11243827"/>
              <a:gd name="connsiteY274" fmla="*/ 5352625 h 5687273"/>
              <a:gd name="connsiteX275" fmla="*/ 143484 w 11243827"/>
              <a:gd name="connsiteY275" fmla="*/ 5351591 h 5687273"/>
              <a:gd name="connsiteX276" fmla="*/ 114847 w 11243827"/>
              <a:gd name="connsiteY276" fmla="*/ 5355844 h 5687273"/>
              <a:gd name="connsiteX277" fmla="*/ 114306 w 11243827"/>
              <a:gd name="connsiteY277" fmla="*/ 5354983 h 5687273"/>
              <a:gd name="connsiteX278" fmla="*/ 105588 w 11243827"/>
              <a:gd name="connsiteY278" fmla="*/ 5352169 h 5687273"/>
              <a:gd name="connsiteX279" fmla="*/ 89264 w 11243827"/>
              <a:gd name="connsiteY279" fmla="*/ 5348886 h 5687273"/>
              <a:gd name="connsiteX280" fmla="*/ 49794 w 11243827"/>
              <a:gd name="connsiteY280" fmla="*/ 5329950 h 5687273"/>
              <a:gd name="connsiteX281" fmla="*/ 19924 w 11243827"/>
              <a:gd name="connsiteY281" fmla="*/ 5334282 h 5687273"/>
              <a:gd name="connsiteX282" fmla="*/ 13819 w 11243827"/>
              <a:gd name="connsiteY282" fmla="*/ 5334653 h 5687273"/>
              <a:gd name="connsiteX283" fmla="*/ 13657 w 11243827"/>
              <a:gd name="connsiteY283" fmla="*/ 5334455 h 5687273"/>
              <a:gd name="connsiteX284" fmla="*/ 7139 w 11243827"/>
              <a:gd name="connsiteY284" fmla="*/ 5334438 h 5687273"/>
              <a:gd name="connsiteX285" fmla="*/ 2684 w 11243827"/>
              <a:gd name="connsiteY285" fmla="*/ 5335333 h 5687273"/>
              <a:gd name="connsiteX286" fmla="*/ 0 w 11243827"/>
              <a:gd name="connsiteY286" fmla="*/ 5335496 h 5687273"/>
              <a:gd name="connsiteX287" fmla="*/ 0 w 11243827"/>
              <a:gd name="connsiteY287" fmla="*/ 10592 h 5687273"/>
              <a:gd name="connsiteX288" fmla="*/ 11243827 w 11243827"/>
              <a:gd name="connsiteY288" fmla="*/ 0 h 56872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257007 w 11243827"/>
              <a:gd name="connsiteY57" fmla="*/ 553718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98891 w 11243827"/>
              <a:gd name="connsiteY221" fmla="*/ 551318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28894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507005 w 11243827"/>
              <a:gd name="connsiteY264" fmla="*/ 5310149 h 5641173"/>
              <a:gd name="connsiteX265" fmla="*/ 441302 w 11243827"/>
              <a:gd name="connsiteY265" fmla="*/ 5307062 h 5641173"/>
              <a:gd name="connsiteX266" fmla="*/ 336819 w 11243827"/>
              <a:gd name="connsiteY266" fmla="*/ 5336690 h 5641173"/>
              <a:gd name="connsiteX267" fmla="*/ 215763 w 11243827"/>
              <a:gd name="connsiteY267" fmla="*/ 5332575 h 5641173"/>
              <a:gd name="connsiteX268" fmla="*/ 205927 w 11243827"/>
              <a:gd name="connsiteY268" fmla="*/ 5339672 h 5641173"/>
              <a:gd name="connsiteX269" fmla="*/ 194189 w 11243827"/>
              <a:gd name="connsiteY269" fmla="*/ 5343588 h 5641173"/>
              <a:gd name="connsiteX270" fmla="*/ 192552 w 11243827"/>
              <a:gd name="connsiteY270" fmla="*/ 5342845 h 5641173"/>
              <a:gd name="connsiteX271" fmla="*/ 178320 w 11243827"/>
              <a:gd name="connsiteY271" fmla="*/ 5343766 h 5641173"/>
              <a:gd name="connsiteX272" fmla="*/ 175596 w 11243827"/>
              <a:gd name="connsiteY272" fmla="*/ 5346411 h 5641173"/>
              <a:gd name="connsiteX273" fmla="*/ 165951 w 11243827"/>
              <a:gd name="connsiteY273" fmla="*/ 5347808 h 5641173"/>
              <a:gd name="connsiteX274" fmla="*/ 147287 w 11243827"/>
              <a:gd name="connsiteY274" fmla="*/ 5352625 h 5641173"/>
              <a:gd name="connsiteX275" fmla="*/ 143484 w 11243827"/>
              <a:gd name="connsiteY275" fmla="*/ 5351591 h 5641173"/>
              <a:gd name="connsiteX276" fmla="*/ 114847 w 11243827"/>
              <a:gd name="connsiteY276" fmla="*/ 5355844 h 5641173"/>
              <a:gd name="connsiteX277" fmla="*/ 114306 w 11243827"/>
              <a:gd name="connsiteY277" fmla="*/ 5354983 h 5641173"/>
              <a:gd name="connsiteX278" fmla="*/ 105588 w 11243827"/>
              <a:gd name="connsiteY278" fmla="*/ 5352169 h 5641173"/>
              <a:gd name="connsiteX279" fmla="*/ 89264 w 11243827"/>
              <a:gd name="connsiteY279" fmla="*/ 5348886 h 5641173"/>
              <a:gd name="connsiteX280" fmla="*/ 49794 w 11243827"/>
              <a:gd name="connsiteY280" fmla="*/ 5329950 h 5641173"/>
              <a:gd name="connsiteX281" fmla="*/ 19924 w 11243827"/>
              <a:gd name="connsiteY281" fmla="*/ 5334282 h 5641173"/>
              <a:gd name="connsiteX282" fmla="*/ 13819 w 11243827"/>
              <a:gd name="connsiteY282" fmla="*/ 5334653 h 5641173"/>
              <a:gd name="connsiteX283" fmla="*/ 13657 w 11243827"/>
              <a:gd name="connsiteY283" fmla="*/ 5334455 h 5641173"/>
              <a:gd name="connsiteX284" fmla="*/ 7139 w 11243827"/>
              <a:gd name="connsiteY284" fmla="*/ 5334438 h 5641173"/>
              <a:gd name="connsiteX285" fmla="*/ 2684 w 11243827"/>
              <a:gd name="connsiteY285" fmla="*/ 5335333 h 5641173"/>
              <a:gd name="connsiteX286" fmla="*/ 0 w 11243827"/>
              <a:gd name="connsiteY286" fmla="*/ 5335496 h 5641173"/>
              <a:gd name="connsiteX287" fmla="*/ 0 w 11243827"/>
              <a:gd name="connsiteY287" fmla="*/ 10592 h 5641173"/>
              <a:gd name="connsiteX288" fmla="*/ 11243827 w 11243827"/>
              <a:gd name="connsiteY288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05927 w 11243827"/>
              <a:gd name="connsiteY267" fmla="*/ 5339672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15763 w 11243827"/>
              <a:gd name="connsiteY266" fmla="*/ 5332575 h 5641173"/>
              <a:gd name="connsiteX267" fmla="*/ 270932 w 11243827"/>
              <a:gd name="connsiteY267" fmla="*/ 5345451 h 5641173"/>
              <a:gd name="connsiteX268" fmla="*/ 194189 w 11243827"/>
              <a:gd name="connsiteY268" fmla="*/ 5343588 h 5641173"/>
              <a:gd name="connsiteX269" fmla="*/ 192552 w 11243827"/>
              <a:gd name="connsiteY269" fmla="*/ 5342845 h 5641173"/>
              <a:gd name="connsiteX270" fmla="*/ 178320 w 11243827"/>
              <a:gd name="connsiteY270" fmla="*/ 5343766 h 5641173"/>
              <a:gd name="connsiteX271" fmla="*/ 175596 w 11243827"/>
              <a:gd name="connsiteY271" fmla="*/ 5346411 h 5641173"/>
              <a:gd name="connsiteX272" fmla="*/ 165951 w 11243827"/>
              <a:gd name="connsiteY272" fmla="*/ 5347808 h 5641173"/>
              <a:gd name="connsiteX273" fmla="*/ 147287 w 11243827"/>
              <a:gd name="connsiteY273" fmla="*/ 5352625 h 5641173"/>
              <a:gd name="connsiteX274" fmla="*/ 143484 w 11243827"/>
              <a:gd name="connsiteY274" fmla="*/ 5351591 h 5641173"/>
              <a:gd name="connsiteX275" fmla="*/ 114847 w 11243827"/>
              <a:gd name="connsiteY275" fmla="*/ 5355844 h 5641173"/>
              <a:gd name="connsiteX276" fmla="*/ 114306 w 11243827"/>
              <a:gd name="connsiteY276" fmla="*/ 5354983 h 5641173"/>
              <a:gd name="connsiteX277" fmla="*/ 105588 w 11243827"/>
              <a:gd name="connsiteY277" fmla="*/ 5352169 h 5641173"/>
              <a:gd name="connsiteX278" fmla="*/ 89264 w 11243827"/>
              <a:gd name="connsiteY278" fmla="*/ 5348886 h 5641173"/>
              <a:gd name="connsiteX279" fmla="*/ 49794 w 11243827"/>
              <a:gd name="connsiteY279" fmla="*/ 5329950 h 5641173"/>
              <a:gd name="connsiteX280" fmla="*/ 19924 w 11243827"/>
              <a:gd name="connsiteY280" fmla="*/ 5334282 h 5641173"/>
              <a:gd name="connsiteX281" fmla="*/ 13819 w 11243827"/>
              <a:gd name="connsiteY281" fmla="*/ 5334653 h 5641173"/>
              <a:gd name="connsiteX282" fmla="*/ 13657 w 11243827"/>
              <a:gd name="connsiteY282" fmla="*/ 5334455 h 5641173"/>
              <a:gd name="connsiteX283" fmla="*/ 7139 w 11243827"/>
              <a:gd name="connsiteY283" fmla="*/ 5334438 h 5641173"/>
              <a:gd name="connsiteX284" fmla="*/ 2684 w 11243827"/>
              <a:gd name="connsiteY284" fmla="*/ 5335333 h 5641173"/>
              <a:gd name="connsiteX285" fmla="*/ 0 w 11243827"/>
              <a:gd name="connsiteY285" fmla="*/ 5335496 h 5641173"/>
              <a:gd name="connsiteX286" fmla="*/ 0 w 11243827"/>
              <a:gd name="connsiteY286" fmla="*/ 10592 h 5641173"/>
              <a:gd name="connsiteX287" fmla="*/ 11243827 w 11243827"/>
              <a:gd name="connsiteY287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105588 w 11243827"/>
              <a:gd name="connsiteY276" fmla="*/ 5352169 h 5641173"/>
              <a:gd name="connsiteX277" fmla="*/ 89264 w 11243827"/>
              <a:gd name="connsiteY277" fmla="*/ 5348886 h 5641173"/>
              <a:gd name="connsiteX278" fmla="*/ 49794 w 11243827"/>
              <a:gd name="connsiteY278" fmla="*/ 5329950 h 5641173"/>
              <a:gd name="connsiteX279" fmla="*/ 19924 w 11243827"/>
              <a:gd name="connsiteY279" fmla="*/ 5334282 h 5641173"/>
              <a:gd name="connsiteX280" fmla="*/ 13819 w 11243827"/>
              <a:gd name="connsiteY280" fmla="*/ 5334653 h 5641173"/>
              <a:gd name="connsiteX281" fmla="*/ 13657 w 11243827"/>
              <a:gd name="connsiteY281" fmla="*/ 5334455 h 5641173"/>
              <a:gd name="connsiteX282" fmla="*/ 7139 w 11243827"/>
              <a:gd name="connsiteY282" fmla="*/ 5334438 h 5641173"/>
              <a:gd name="connsiteX283" fmla="*/ 2684 w 11243827"/>
              <a:gd name="connsiteY283" fmla="*/ 5335333 h 5641173"/>
              <a:gd name="connsiteX284" fmla="*/ 0 w 11243827"/>
              <a:gd name="connsiteY284" fmla="*/ 5335496 h 5641173"/>
              <a:gd name="connsiteX285" fmla="*/ 0 w 11243827"/>
              <a:gd name="connsiteY285" fmla="*/ 10592 h 5641173"/>
              <a:gd name="connsiteX286" fmla="*/ 11243827 w 11243827"/>
              <a:gd name="connsiteY286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43484 w 11243827"/>
              <a:gd name="connsiteY273" fmla="*/ 5351591 h 5641173"/>
              <a:gd name="connsiteX274" fmla="*/ 114847 w 11243827"/>
              <a:gd name="connsiteY274" fmla="*/ 5355844 h 5641173"/>
              <a:gd name="connsiteX275" fmla="*/ 114306 w 11243827"/>
              <a:gd name="connsiteY275" fmla="*/ 5354983 h 5641173"/>
              <a:gd name="connsiteX276" fmla="*/ 89264 w 11243827"/>
              <a:gd name="connsiteY276" fmla="*/ 5348886 h 5641173"/>
              <a:gd name="connsiteX277" fmla="*/ 49794 w 11243827"/>
              <a:gd name="connsiteY277" fmla="*/ 5329950 h 5641173"/>
              <a:gd name="connsiteX278" fmla="*/ 19924 w 11243827"/>
              <a:gd name="connsiteY278" fmla="*/ 5334282 h 5641173"/>
              <a:gd name="connsiteX279" fmla="*/ 13819 w 11243827"/>
              <a:gd name="connsiteY279" fmla="*/ 5334653 h 5641173"/>
              <a:gd name="connsiteX280" fmla="*/ 13657 w 11243827"/>
              <a:gd name="connsiteY280" fmla="*/ 5334455 h 5641173"/>
              <a:gd name="connsiteX281" fmla="*/ 7139 w 11243827"/>
              <a:gd name="connsiteY281" fmla="*/ 5334438 h 5641173"/>
              <a:gd name="connsiteX282" fmla="*/ 2684 w 11243827"/>
              <a:gd name="connsiteY282" fmla="*/ 5335333 h 5641173"/>
              <a:gd name="connsiteX283" fmla="*/ 0 w 11243827"/>
              <a:gd name="connsiteY283" fmla="*/ 5335496 h 5641173"/>
              <a:gd name="connsiteX284" fmla="*/ 0 w 11243827"/>
              <a:gd name="connsiteY284" fmla="*/ 10592 h 5641173"/>
              <a:gd name="connsiteX285" fmla="*/ 11243827 w 11243827"/>
              <a:gd name="connsiteY285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65951 w 11243827"/>
              <a:gd name="connsiteY271" fmla="*/ 5347808 h 5641173"/>
              <a:gd name="connsiteX272" fmla="*/ 147287 w 11243827"/>
              <a:gd name="connsiteY272" fmla="*/ 5352625 h 5641173"/>
              <a:gd name="connsiteX273" fmla="*/ 114847 w 11243827"/>
              <a:gd name="connsiteY273" fmla="*/ 5355844 h 5641173"/>
              <a:gd name="connsiteX274" fmla="*/ 114306 w 11243827"/>
              <a:gd name="connsiteY274" fmla="*/ 5354983 h 5641173"/>
              <a:gd name="connsiteX275" fmla="*/ 89264 w 11243827"/>
              <a:gd name="connsiteY275" fmla="*/ 5348886 h 5641173"/>
              <a:gd name="connsiteX276" fmla="*/ 49794 w 11243827"/>
              <a:gd name="connsiteY276" fmla="*/ 5329950 h 5641173"/>
              <a:gd name="connsiteX277" fmla="*/ 19924 w 11243827"/>
              <a:gd name="connsiteY277" fmla="*/ 5334282 h 5641173"/>
              <a:gd name="connsiteX278" fmla="*/ 13819 w 11243827"/>
              <a:gd name="connsiteY278" fmla="*/ 5334653 h 5641173"/>
              <a:gd name="connsiteX279" fmla="*/ 13657 w 11243827"/>
              <a:gd name="connsiteY279" fmla="*/ 5334455 h 5641173"/>
              <a:gd name="connsiteX280" fmla="*/ 7139 w 11243827"/>
              <a:gd name="connsiteY280" fmla="*/ 5334438 h 5641173"/>
              <a:gd name="connsiteX281" fmla="*/ 2684 w 11243827"/>
              <a:gd name="connsiteY281" fmla="*/ 5335333 h 5641173"/>
              <a:gd name="connsiteX282" fmla="*/ 0 w 11243827"/>
              <a:gd name="connsiteY282" fmla="*/ 5335496 h 5641173"/>
              <a:gd name="connsiteX283" fmla="*/ 0 w 11243827"/>
              <a:gd name="connsiteY283" fmla="*/ 10592 h 5641173"/>
              <a:gd name="connsiteX284" fmla="*/ 11243827 w 11243827"/>
              <a:gd name="connsiteY284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31268 w 11243827"/>
              <a:gd name="connsiteY238" fmla="*/ 5350530 h 5641173"/>
              <a:gd name="connsiteX239" fmla="*/ 1112024 w 11243827"/>
              <a:gd name="connsiteY239" fmla="*/ 5345786 h 5641173"/>
              <a:gd name="connsiteX240" fmla="*/ 1100870 w 11243827"/>
              <a:gd name="connsiteY240" fmla="*/ 5343651 h 5641173"/>
              <a:gd name="connsiteX241" fmla="*/ 1096383 w 11243827"/>
              <a:gd name="connsiteY241" fmla="*/ 5343015 h 5641173"/>
              <a:gd name="connsiteX242" fmla="*/ 1085571 w 11243827"/>
              <a:gd name="connsiteY242" fmla="*/ 5345836 h 5641173"/>
              <a:gd name="connsiteX243" fmla="*/ 1073168 w 11243827"/>
              <a:gd name="connsiteY243" fmla="*/ 5341521 h 5641173"/>
              <a:gd name="connsiteX244" fmla="*/ 1058039 w 11243827"/>
              <a:gd name="connsiteY244" fmla="*/ 5343504 h 5641173"/>
              <a:gd name="connsiteX245" fmla="*/ 1055426 w 11243827"/>
              <a:gd name="connsiteY245" fmla="*/ 5339088 h 5641173"/>
              <a:gd name="connsiteX246" fmla="*/ 1044738 w 11243827"/>
              <a:gd name="connsiteY246" fmla="*/ 5333063 h 5641173"/>
              <a:gd name="connsiteX247" fmla="*/ 1033909 w 11243827"/>
              <a:gd name="connsiteY247" fmla="*/ 5335680 h 5641173"/>
              <a:gd name="connsiteX248" fmla="*/ 1012649 w 11243827"/>
              <a:gd name="connsiteY248" fmla="*/ 5334541 h 5641173"/>
              <a:gd name="connsiteX249" fmla="*/ 1007115 w 11243827"/>
              <a:gd name="connsiteY249" fmla="*/ 5332775 h 5641173"/>
              <a:gd name="connsiteX250" fmla="*/ 986002 w 11243827"/>
              <a:gd name="connsiteY250" fmla="*/ 5334906 h 5641173"/>
              <a:gd name="connsiteX251" fmla="*/ 953418 w 11243827"/>
              <a:gd name="connsiteY251" fmla="*/ 5333901 h 5641173"/>
              <a:gd name="connsiteX252" fmla="*/ 916854 w 11243827"/>
              <a:gd name="connsiteY252" fmla="*/ 5329435 h 5641173"/>
              <a:gd name="connsiteX253" fmla="*/ 905651 w 11243827"/>
              <a:gd name="connsiteY253" fmla="*/ 5332114 h 5641173"/>
              <a:gd name="connsiteX254" fmla="*/ 836961 w 11243827"/>
              <a:gd name="connsiteY254" fmla="*/ 5330803 h 5641173"/>
              <a:gd name="connsiteX255" fmla="*/ 817627 w 11243827"/>
              <a:gd name="connsiteY255" fmla="*/ 5330580 h 5641173"/>
              <a:gd name="connsiteX256" fmla="*/ 801817 w 11243827"/>
              <a:gd name="connsiteY256" fmla="*/ 5325937 h 5641173"/>
              <a:gd name="connsiteX257" fmla="*/ 798857 w 11243827"/>
              <a:gd name="connsiteY257" fmla="*/ 5320979 h 5641173"/>
              <a:gd name="connsiteX258" fmla="*/ 788354 w 11243827"/>
              <a:gd name="connsiteY258" fmla="*/ 5320143 h 5641173"/>
              <a:gd name="connsiteX259" fmla="*/ 785726 w 11243827"/>
              <a:gd name="connsiteY259" fmla="*/ 5318989 h 5641173"/>
              <a:gd name="connsiteX260" fmla="*/ 770507 w 11243827"/>
              <a:gd name="connsiteY260" fmla="*/ 5313309 h 5641173"/>
              <a:gd name="connsiteX261" fmla="*/ 733810 w 11243827"/>
              <a:gd name="connsiteY261" fmla="*/ 5324286 h 5641173"/>
              <a:gd name="connsiteX262" fmla="*/ 692117 w 11243827"/>
              <a:gd name="connsiteY262" fmla="*/ 5318786 h 5641173"/>
              <a:gd name="connsiteX263" fmla="*/ 574943 w 11243827"/>
              <a:gd name="connsiteY263" fmla="*/ 5327578 h 5641173"/>
              <a:gd name="connsiteX264" fmla="*/ 441302 w 11243827"/>
              <a:gd name="connsiteY264" fmla="*/ 5307062 h 5641173"/>
              <a:gd name="connsiteX265" fmla="*/ 336819 w 11243827"/>
              <a:gd name="connsiteY265" fmla="*/ 5336690 h 5641173"/>
              <a:gd name="connsiteX266" fmla="*/ 270932 w 11243827"/>
              <a:gd name="connsiteY266" fmla="*/ 5345451 h 5641173"/>
              <a:gd name="connsiteX267" fmla="*/ 194189 w 11243827"/>
              <a:gd name="connsiteY267" fmla="*/ 5343588 h 5641173"/>
              <a:gd name="connsiteX268" fmla="*/ 192552 w 11243827"/>
              <a:gd name="connsiteY268" fmla="*/ 5342845 h 5641173"/>
              <a:gd name="connsiteX269" fmla="*/ 178320 w 11243827"/>
              <a:gd name="connsiteY269" fmla="*/ 5343766 h 5641173"/>
              <a:gd name="connsiteX270" fmla="*/ 175596 w 11243827"/>
              <a:gd name="connsiteY270" fmla="*/ 5346411 h 5641173"/>
              <a:gd name="connsiteX271" fmla="*/ 147287 w 11243827"/>
              <a:gd name="connsiteY271" fmla="*/ 5352625 h 5641173"/>
              <a:gd name="connsiteX272" fmla="*/ 114847 w 11243827"/>
              <a:gd name="connsiteY272" fmla="*/ 5355844 h 5641173"/>
              <a:gd name="connsiteX273" fmla="*/ 114306 w 11243827"/>
              <a:gd name="connsiteY273" fmla="*/ 5354983 h 5641173"/>
              <a:gd name="connsiteX274" fmla="*/ 89264 w 11243827"/>
              <a:gd name="connsiteY274" fmla="*/ 5348886 h 5641173"/>
              <a:gd name="connsiteX275" fmla="*/ 49794 w 11243827"/>
              <a:gd name="connsiteY275" fmla="*/ 5329950 h 5641173"/>
              <a:gd name="connsiteX276" fmla="*/ 19924 w 11243827"/>
              <a:gd name="connsiteY276" fmla="*/ 5334282 h 5641173"/>
              <a:gd name="connsiteX277" fmla="*/ 13819 w 11243827"/>
              <a:gd name="connsiteY277" fmla="*/ 5334653 h 5641173"/>
              <a:gd name="connsiteX278" fmla="*/ 13657 w 11243827"/>
              <a:gd name="connsiteY278" fmla="*/ 5334455 h 5641173"/>
              <a:gd name="connsiteX279" fmla="*/ 7139 w 11243827"/>
              <a:gd name="connsiteY279" fmla="*/ 5334438 h 5641173"/>
              <a:gd name="connsiteX280" fmla="*/ 2684 w 11243827"/>
              <a:gd name="connsiteY280" fmla="*/ 5335333 h 5641173"/>
              <a:gd name="connsiteX281" fmla="*/ 0 w 11243827"/>
              <a:gd name="connsiteY281" fmla="*/ 5335496 h 5641173"/>
              <a:gd name="connsiteX282" fmla="*/ 0 w 11243827"/>
              <a:gd name="connsiteY282" fmla="*/ 10592 h 5641173"/>
              <a:gd name="connsiteX283" fmla="*/ 11243827 w 11243827"/>
              <a:gd name="connsiteY283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37272 w 11243827"/>
              <a:gd name="connsiteY237" fmla="*/ 5351191 h 5641173"/>
              <a:gd name="connsiteX238" fmla="*/ 1112024 w 11243827"/>
              <a:gd name="connsiteY238" fmla="*/ 5345786 h 5641173"/>
              <a:gd name="connsiteX239" fmla="*/ 1100870 w 11243827"/>
              <a:gd name="connsiteY239" fmla="*/ 5343651 h 5641173"/>
              <a:gd name="connsiteX240" fmla="*/ 1096383 w 11243827"/>
              <a:gd name="connsiteY240" fmla="*/ 5343015 h 5641173"/>
              <a:gd name="connsiteX241" fmla="*/ 1085571 w 11243827"/>
              <a:gd name="connsiteY241" fmla="*/ 5345836 h 5641173"/>
              <a:gd name="connsiteX242" fmla="*/ 1073168 w 11243827"/>
              <a:gd name="connsiteY242" fmla="*/ 5341521 h 5641173"/>
              <a:gd name="connsiteX243" fmla="*/ 1058039 w 11243827"/>
              <a:gd name="connsiteY243" fmla="*/ 5343504 h 5641173"/>
              <a:gd name="connsiteX244" fmla="*/ 1055426 w 11243827"/>
              <a:gd name="connsiteY244" fmla="*/ 5339088 h 5641173"/>
              <a:gd name="connsiteX245" fmla="*/ 1044738 w 11243827"/>
              <a:gd name="connsiteY245" fmla="*/ 5333063 h 5641173"/>
              <a:gd name="connsiteX246" fmla="*/ 1033909 w 11243827"/>
              <a:gd name="connsiteY246" fmla="*/ 5335680 h 5641173"/>
              <a:gd name="connsiteX247" fmla="*/ 1012649 w 11243827"/>
              <a:gd name="connsiteY247" fmla="*/ 5334541 h 5641173"/>
              <a:gd name="connsiteX248" fmla="*/ 1007115 w 11243827"/>
              <a:gd name="connsiteY248" fmla="*/ 5332775 h 5641173"/>
              <a:gd name="connsiteX249" fmla="*/ 986002 w 11243827"/>
              <a:gd name="connsiteY249" fmla="*/ 5334906 h 5641173"/>
              <a:gd name="connsiteX250" fmla="*/ 953418 w 11243827"/>
              <a:gd name="connsiteY250" fmla="*/ 5333901 h 5641173"/>
              <a:gd name="connsiteX251" fmla="*/ 916854 w 11243827"/>
              <a:gd name="connsiteY251" fmla="*/ 5329435 h 5641173"/>
              <a:gd name="connsiteX252" fmla="*/ 905651 w 11243827"/>
              <a:gd name="connsiteY252" fmla="*/ 5332114 h 5641173"/>
              <a:gd name="connsiteX253" fmla="*/ 836961 w 11243827"/>
              <a:gd name="connsiteY253" fmla="*/ 5330803 h 5641173"/>
              <a:gd name="connsiteX254" fmla="*/ 817627 w 11243827"/>
              <a:gd name="connsiteY254" fmla="*/ 5330580 h 5641173"/>
              <a:gd name="connsiteX255" fmla="*/ 801817 w 11243827"/>
              <a:gd name="connsiteY255" fmla="*/ 5325937 h 5641173"/>
              <a:gd name="connsiteX256" fmla="*/ 798857 w 11243827"/>
              <a:gd name="connsiteY256" fmla="*/ 5320979 h 5641173"/>
              <a:gd name="connsiteX257" fmla="*/ 788354 w 11243827"/>
              <a:gd name="connsiteY257" fmla="*/ 5320143 h 5641173"/>
              <a:gd name="connsiteX258" fmla="*/ 785726 w 11243827"/>
              <a:gd name="connsiteY258" fmla="*/ 5318989 h 5641173"/>
              <a:gd name="connsiteX259" fmla="*/ 770507 w 11243827"/>
              <a:gd name="connsiteY259" fmla="*/ 5313309 h 5641173"/>
              <a:gd name="connsiteX260" fmla="*/ 733810 w 11243827"/>
              <a:gd name="connsiteY260" fmla="*/ 5324286 h 5641173"/>
              <a:gd name="connsiteX261" fmla="*/ 692117 w 11243827"/>
              <a:gd name="connsiteY261" fmla="*/ 5318786 h 5641173"/>
              <a:gd name="connsiteX262" fmla="*/ 574943 w 11243827"/>
              <a:gd name="connsiteY262" fmla="*/ 5327578 h 5641173"/>
              <a:gd name="connsiteX263" fmla="*/ 441302 w 11243827"/>
              <a:gd name="connsiteY263" fmla="*/ 5307062 h 5641173"/>
              <a:gd name="connsiteX264" fmla="*/ 336819 w 11243827"/>
              <a:gd name="connsiteY264" fmla="*/ 5336690 h 5641173"/>
              <a:gd name="connsiteX265" fmla="*/ 270932 w 11243827"/>
              <a:gd name="connsiteY265" fmla="*/ 5345451 h 5641173"/>
              <a:gd name="connsiteX266" fmla="*/ 194189 w 11243827"/>
              <a:gd name="connsiteY266" fmla="*/ 5343588 h 5641173"/>
              <a:gd name="connsiteX267" fmla="*/ 192552 w 11243827"/>
              <a:gd name="connsiteY267" fmla="*/ 5342845 h 5641173"/>
              <a:gd name="connsiteX268" fmla="*/ 178320 w 11243827"/>
              <a:gd name="connsiteY268" fmla="*/ 5343766 h 5641173"/>
              <a:gd name="connsiteX269" fmla="*/ 175596 w 11243827"/>
              <a:gd name="connsiteY269" fmla="*/ 5346411 h 5641173"/>
              <a:gd name="connsiteX270" fmla="*/ 147287 w 11243827"/>
              <a:gd name="connsiteY270" fmla="*/ 5352625 h 5641173"/>
              <a:gd name="connsiteX271" fmla="*/ 114847 w 11243827"/>
              <a:gd name="connsiteY271" fmla="*/ 5355844 h 5641173"/>
              <a:gd name="connsiteX272" fmla="*/ 114306 w 11243827"/>
              <a:gd name="connsiteY272" fmla="*/ 5354983 h 5641173"/>
              <a:gd name="connsiteX273" fmla="*/ 89264 w 11243827"/>
              <a:gd name="connsiteY273" fmla="*/ 5348886 h 5641173"/>
              <a:gd name="connsiteX274" fmla="*/ 49794 w 11243827"/>
              <a:gd name="connsiteY274" fmla="*/ 5329950 h 5641173"/>
              <a:gd name="connsiteX275" fmla="*/ 19924 w 11243827"/>
              <a:gd name="connsiteY275" fmla="*/ 5334282 h 5641173"/>
              <a:gd name="connsiteX276" fmla="*/ 13819 w 11243827"/>
              <a:gd name="connsiteY276" fmla="*/ 5334653 h 5641173"/>
              <a:gd name="connsiteX277" fmla="*/ 13657 w 11243827"/>
              <a:gd name="connsiteY277" fmla="*/ 5334455 h 5641173"/>
              <a:gd name="connsiteX278" fmla="*/ 7139 w 11243827"/>
              <a:gd name="connsiteY278" fmla="*/ 5334438 h 5641173"/>
              <a:gd name="connsiteX279" fmla="*/ 2684 w 11243827"/>
              <a:gd name="connsiteY279" fmla="*/ 5335333 h 5641173"/>
              <a:gd name="connsiteX280" fmla="*/ 0 w 11243827"/>
              <a:gd name="connsiteY280" fmla="*/ 5335496 h 5641173"/>
              <a:gd name="connsiteX281" fmla="*/ 0 w 11243827"/>
              <a:gd name="connsiteY281" fmla="*/ 10592 h 5641173"/>
              <a:gd name="connsiteX282" fmla="*/ 11243827 w 11243827"/>
              <a:gd name="connsiteY282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73168 w 11243827"/>
              <a:gd name="connsiteY241" fmla="*/ 5341521 h 5641173"/>
              <a:gd name="connsiteX242" fmla="*/ 1058039 w 11243827"/>
              <a:gd name="connsiteY242" fmla="*/ 5343504 h 5641173"/>
              <a:gd name="connsiteX243" fmla="*/ 1055426 w 11243827"/>
              <a:gd name="connsiteY243" fmla="*/ 5339088 h 5641173"/>
              <a:gd name="connsiteX244" fmla="*/ 1044738 w 11243827"/>
              <a:gd name="connsiteY244" fmla="*/ 5333063 h 5641173"/>
              <a:gd name="connsiteX245" fmla="*/ 1033909 w 11243827"/>
              <a:gd name="connsiteY245" fmla="*/ 5335680 h 5641173"/>
              <a:gd name="connsiteX246" fmla="*/ 1012649 w 11243827"/>
              <a:gd name="connsiteY246" fmla="*/ 5334541 h 5641173"/>
              <a:gd name="connsiteX247" fmla="*/ 1007115 w 11243827"/>
              <a:gd name="connsiteY247" fmla="*/ 5332775 h 5641173"/>
              <a:gd name="connsiteX248" fmla="*/ 986002 w 11243827"/>
              <a:gd name="connsiteY248" fmla="*/ 5334906 h 5641173"/>
              <a:gd name="connsiteX249" fmla="*/ 953418 w 11243827"/>
              <a:gd name="connsiteY249" fmla="*/ 5333901 h 5641173"/>
              <a:gd name="connsiteX250" fmla="*/ 916854 w 11243827"/>
              <a:gd name="connsiteY250" fmla="*/ 5329435 h 5641173"/>
              <a:gd name="connsiteX251" fmla="*/ 905651 w 11243827"/>
              <a:gd name="connsiteY251" fmla="*/ 5332114 h 5641173"/>
              <a:gd name="connsiteX252" fmla="*/ 836961 w 11243827"/>
              <a:gd name="connsiteY252" fmla="*/ 5330803 h 5641173"/>
              <a:gd name="connsiteX253" fmla="*/ 817627 w 11243827"/>
              <a:gd name="connsiteY253" fmla="*/ 5330580 h 5641173"/>
              <a:gd name="connsiteX254" fmla="*/ 801817 w 11243827"/>
              <a:gd name="connsiteY254" fmla="*/ 5325937 h 5641173"/>
              <a:gd name="connsiteX255" fmla="*/ 798857 w 11243827"/>
              <a:gd name="connsiteY255" fmla="*/ 5320979 h 5641173"/>
              <a:gd name="connsiteX256" fmla="*/ 788354 w 11243827"/>
              <a:gd name="connsiteY256" fmla="*/ 5320143 h 5641173"/>
              <a:gd name="connsiteX257" fmla="*/ 785726 w 11243827"/>
              <a:gd name="connsiteY257" fmla="*/ 5318989 h 5641173"/>
              <a:gd name="connsiteX258" fmla="*/ 770507 w 11243827"/>
              <a:gd name="connsiteY258" fmla="*/ 5313309 h 5641173"/>
              <a:gd name="connsiteX259" fmla="*/ 733810 w 11243827"/>
              <a:gd name="connsiteY259" fmla="*/ 5324286 h 5641173"/>
              <a:gd name="connsiteX260" fmla="*/ 692117 w 11243827"/>
              <a:gd name="connsiteY260" fmla="*/ 5318786 h 5641173"/>
              <a:gd name="connsiteX261" fmla="*/ 574943 w 11243827"/>
              <a:gd name="connsiteY261" fmla="*/ 5327578 h 5641173"/>
              <a:gd name="connsiteX262" fmla="*/ 441302 w 11243827"/>
              <a:gd name="connsiteY262" fmla="*/ 5307062 h 5641173"/>
              <a:gd name="connsiteX263" fmla="*/ 336819 w 11243827"/>
              <a:gd name="connsiteY263" fmla="*/ 5336690 h 5641173"/>
              <a:gd name="connsiteX264" fmla="*/ 270932 w 11243827"/>
              <a:gd name="connsiteY264" fmla="*/ 5345451 h 5641173"/>
              <a:gd name="connsiteX265" fmla="*/ 194189 w 11243827"/>
              <a:gd name="connsiteY265" fmla="*/ 5343588 h 5641173"/>
              <a:gd name="connsiteX266" fmla="*/ 192552 w 11243827"/>
              <a:gd name="connsiteY266" fmla="*/ 5342845 h 5641173"/>
              <a:gd name="connsiteX267" fmla="*/ 178320 w 11243827"/>
              <a:gd name="connsiteY267" fmla="*/ 5343766 h 5641173"/>
              <a:gd name="connsiteX268" fmla="*/ 175596 w 11243827"/>
              <a:gd name="connsiteY268" fmla="*/ 5346411 h 5641173"/>
              <a:gd name="connsiteX269" fmla="*/ 147287 w 11243827"/>
              <a:gd name="connsiteY269" fmla="*/ 5352625 h 5641173"/>
              <a:gd name="connsiteX270" fmla="*/ 114847 w 11243827"/>
              <a:gd name="connsiteY270" fmla="*/ 5355844 h 5641173"/>
              <a:gd name="connsiteX271" fmla="*/ 114306 w 11243827"/>
              <a:gd name="connsiteY271" fmla="*/ 5354983 h 5641173"/>
              <a:gd name="connsiteX272" fmla="*/ 89264 w 11243827"/>
              <a:gd name="connsiteY272" fmla="*/ 5348886 h 5641173"/>
              <a:gd name="connsiteX273" fmla="*/ 49794 w 11243827"/>
              <a:gd name="connsiteY273" fmla="*/ 5329950 h 5641173"/>
              <a:gd name="connsiteX274" fmla="*/ 19924 w 11243827"/>
              <a:gd name="connsiteY274" fmla="*/ 5334282 h 5641173"/>
              <a:gd name="connsiteX275" fmla="*/ 13819 w 11243827"/>
              <a:gd name="connsiteY275" fmla="*/ 5334653 h 5641173"/>
              <a:gd name="connsiteX276" fmla="*/ 13657 w 11243827"/>
              <a:gd name="connsiteY276" fmla="*/ 5334455 h 5641173"/>
              <a:gd name="connsiteX277" fmla="*/ 7139 w 11243827"/>
              <a:gd name="connsiteY277" fmla="*/ 5334438 h 5641173"/>
              <a:gd name="connsiteX278" fmla="*/ 2684 w 11243827"/>
              <a:gd name="connsiteY278" fmla="*/ 5335333 h 5641173"/>
              <a:gd name="connsiteX279" fmla="*/ 0 w 11243827"/>
              <a:gd name="connsiteY279" fmla="*/ 5335496 h 5641173"/>
              <a:gd name="connsiteX280" fmla="*/ 0 w 11243827"/>
              <a:gd name="connsiteY280" fmla="*/ 10592 h 5641173"/>
              <a:gd name="connsiteX281" fmla="*/ 11243827 w 11243827"/>
              <a:gd name="connsiteY281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45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6002 w 11243827"/>
              <a:gd name="connsiteY247" fmla="*/ 5334906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6961 w 11243827"/>
              <a:gd name="connsiteY251" fmla="*/ 5330803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85571 w 11243827"/>
              <a:gd name="connsiteY240" fmla="*/ 5358836 h 5641173"/>
              <a:gd name="connsiteX241" fmla="*/ 1058039 w 11243827"/>
              <a:gd name="connsiteY241" fmla="*/ 5343504 h 5641173"/>
              <a:gd name="connsiteX242" fmla="*/ 1055426 w 11243827"/>
              <a:gd name="connsiteY242" fmla="*/ 5339088 h 5641173"/>
              <a:gd name="connsiteX243" fmla="*/ 1044738 w 11243827"/>
              <a:gd name="connsiteY243" fmla="*/ 5333063 h 5641173"/>
              <a:gd name="connsiteX244" fmla="*/ 1033909 w 11243827"/>
              <a:gd name="connsiteY244" fmla="*/ 5335680 h 5641173"/>
              <a:gd name="connsiteX245" fmla="*/ 1012649 w 11243827"/>
              <a:gd name="connsiteY245" fmla="*/ 5334541 h 5641173"/>
              <a:gd name="connsiteX246" fmla="*/ 1007115 w 11243827"/>
              <a:gd name="connsiteY246" fmla="*/ 5332775 h 5641173"/>
              <a:gd name="connsiteX247" fmla="*/ 987447 w 11243827"/>
              <a:gd name="connsiteY247" fmla="*/ 5346462 h 5641173"/>
              <a:gd name="connsiteX248" fmla="*/ 953418 w 11243827"/>
              <a:gd name="connsiteY248" fmla="*/ 5333901 h 5641173"/>
              <a:gd name="connsiteX249" fmla="*/ 916854 w 11243827"/>
              <a:gd name="connsiteY249" fmla="*/ 5329435 h 5641173"/>
              <a:gd name="connsiteX250" fmla="*/ 905651 w 11243827"/>
              <a:gd name="connsiteY250" fmla="*/ 5332114 h 5641173"/>
              <a:gd name="connsiteX251" fmla="*/ 838405 w 11243827"/>
              <a:gd name="connsiteY251" fmla="*/ 5339470 h 5641173"/>
              <a:gd name="connsiteX252" fmla="*/ 817627 w 11243827"/>
              <a:gd name="connsiteY252" fmla="*/ 5330580 h 5641173"/>
              <a:gd name="connsiteX253" fmla="*/ 801817 w 11243827"/>
              <a:gd name="connsiteY253" fmla="*/ 5325937 h 5641173"/>
              <a:gd name="connsiteX254" fmla="*/ 798857 w 11243827"/>
              <a:gd name="connsiteY254" fmla="*/ 5320979 h 5641173"/>
              <a:gd name="connsiteX255" fmla="*/ 788354 w 11243827"/>
              <a:gd name="connsiteY255" fmla="*/ 5320143 h 5641173"/>
              <a:gd name="connsiteX256" fmla="*/ 785726 w 11243827"/>
              <a:gd name="connsiteY256" fmla="*/ 5318989 h 5641173"/>
              <a:gd name="connsiteX257" fmla="*/ 770507 w 11243827"/>
              <a:gd name="connsiteY257" fmla="*/ 5313309 h 5641173"/>
              <a:gd name="connsiteX258" fmla="*/ 733810 w 11243827"/>
              <a:gd name="connsiteY258" fmla="*/ 5324286 h 5641173"/>
              <a:gd name="connsiteX259" fmla="*/ 692117 w 11243827"/>
              <a:gd name="connsiteY259" fmla="*/ 5318786 h 5641173"/>
              <a:gd name="connsiteX260" fmla="*/ 574943 w 11243827"/>
              <a:gd name="connsiteY260" fmla="*/ 5327578 h 5641173"/>
              <a:gd name="connsiteX261" fmla="*/ 441302 w 11243827"/>
              <a:gd name="connsiteY261" fmla="*/ 5307062 h 5641173"/>
              <a:gd name="connsiteX262" fmla="*/ 336819 w 11243827"/>
              <a:gd name="connsiteY262" fmla="*/ 5336690 h 5641173"/>
              <a:gd name="connsiteX263" fmla="*/ 270932 w 11243827"/>
              <a:gd name="connsiteY263" fmla="*/ 5345451 h 5641173"/>
              <a:gd name="connsiteX264" fmla="*/ 194189 w 11243827"/>
              <a:gd name="connsiteY264" fmla="*/ 5343588 h 5641173"/>
              <a:gd name="connsiteX265" fmla="*/ 192552 w 11243827"/>
              <a:gd name="connsiteY265" fmla="*/ 5342845 h 5641173"/>
              <a:gd name="connsiteX266" fmla="*/ 178320 w 11243827"/>
              <a:gd name="connsiteY266" fmla="*/ 5343766 h 5641173"/>
              <a:gd name="connsiteX267" fmla="*/ 175596 w 11243827"/>
              <a:gd name="connsiteY267" fmla="*/ 5346411 h 5641173"/>
              <a:gd name="connsiteX268" fmla="*/ 147287 w 11243827"/>
              <a:gd name="connsiteY268" fmla="*/ 5352625 h 5641173"/>
              <a:gd name="connsiteX269" fmla="*/ 114847 w 11243827"/>
              <a:gd name="connsiteY269" fmla="*/ 5355844 h 5641173"/>
              <a:gd name="connsiteX270" fmla="*/ 114306 w 11243827"/>
              <a:gd name="connsiteY270" fmla="*/ 5354983 h 5641173"/>
              <a:gd name="connsiteX271" fmla="*/ 89264 w 11243827"/>
              <a:gd name="connsiteY271" fmla="*/ 5348886 h 5641173"/>
              <a:gd name="connsiteX272" fmla="*/ 49794 w 11243827"/>
              <a:gd name="connsiteY272" fmla="*/ 5329950 h 5641173"/>
              <a:gd name="connsiteX273" fmla="*/ 19924 w 11243827"/>
              <a:gd name="connsiteY273" fmla="*/ 5334282 h 5641173"/>
              <a:gd name="connsiteX274" fmla="*/ 13819 w 11243827"/>
              <a:gd name="connsiteY274" fmla="*/ 5334653 h 5641173"/>
              <a:gd name="connsiteX275" fmla="*/ 13657 w 11243827"/>
              <a:gd name="connsiteY275" fmla="*/ 5334455 h 5641173"/>
              <a:gd name="connsiteX276" fmla="*/ 7139 w 11243827"/>
              <a:gd name="connsiteY276" fmla="*/ 5334438 h 5641173"/>
              <a:gd name="connsiteX277" fmla="*/ 2684 w 11243827"/>
              <a:gd name="connsiteY277" fmla="*/ 5335333 h 5641173"/>
              <a:gd name="connsiteX278" fmla="*/ 0 w 11243827"/>
              <a:gd name="connsiteY278" fmla="*/ 5335496 h 5641173"/>
              <a:gd name="connsiteX279" fmla="*/ 0 w 11243827"/>
              <a:gd name="connsiteY279" fmla="*/ 10592 h 5641173"/>
              <a:gd name="connsiteX280" fmla="*/ 11243827 w 11243827"/>
              <a:gd name="connsiteY280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05383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001571 h 5641173"/>
              <a:gd name="connsiteX3" fmla="*/ 11243827 w 11243827"/>
              <a:gd name="connsiteY3" fmla="*/ 5209610 h 5641173"/>
              <a:gd name="connsiteX4" fmla="*/ 11240675 w 11243827"/>
              <a:gd name="connsiteY4" fmla="*/ 5210442 h 5641173"/>
              <a:gd name="connsiteX5" fmla="*/ 11179959 w 11243827"/>
              <a:gd name="connsiteY5" fmla="*/ 5221199 h 5641173"/>
              <a:gd name="connsiteX6" fmla="*/ 11105493 w 11243827"/>
              <a:gd name="connsiteY6" fmla="*/ 5259905 h 5641173"/>
              <a:gd name="connsiteX7" fmla="*/ 11078640 w 11243827"/>
              <a:gd name="connsiteY7" fmla="*/ 5263531 h 5641173"/>
              <a:gd name="connsiteX8" fmla="*/ 11079616 w 11243827"/>
              <a:gd name="connsiteY8" fmla="*/ 5270380 h 5641173"/>
              <a:gd name="connsiteX9" fmla="*/ 11069641 w 11243827"/>
              <a:gd name="connsiteY9" fmla="*/ 5270884 h 5641173"/>
              <a:gd name="connsiteX10" fmla="*/ 11047377 w 11243827"/>
              <a:gd name="connsiteY10" fmla="*/ 5271051 h 5641173"/>
              <a:gd name="connsiteX11" fmla="*/ 10980705 w 11243827"/>
              <a:gd name="connsiteY11" fmla="*/ 5272951 h 5641173"/>
              <a:gd name="connsiteX12" fmla="*/ 10962514 w 11243827"/>
              <a:gd name="connsiteY12" fmla="*/ 5286084 h 5641173"/>
              <a:gd name="connsiteX13" fmla="*/ 10945307 w 11243827"/>
              <a:gd name="connsiteY13" fmla="*/ 5286290 h 5641173"/>
              <a:gd name="connsiteX14" fmla="*/ 10845516 w 11243827"/>
              <a:gd name="connsiteY14" fmla="*/ 5303894 h 5641173"/>
              <a:gd name="connsiteX15" fmla="*/ 10831795 w 11243827"/>
              <a:gd name="connsiteY15" fmla="*/ 5305210 h 5641173"/>
              <a:gd name="connsiteX16" fmla="*/ 10824365 w 11243827"/>
              <a:gd name="connsiteY16" fmla="*/ 5311111 h 5641173"/>
              <a:gd name="connsiteX17" fmla="*/ 10797756 w 11243827"/>
              <a:gd name="connsiteY17" fmla="*/ 5312285 h 5641173"/>
              <a:gd name="connsiteX18" fmla="*/ 10796525 w 11243827"/>
              <a:gd name="connsiteY18" fmla="*/ 5315645 h 5641173"/>
              <a:gd name="connsiteX19" fmla="*/ 10709063 w 11243827"/>
              <a:gd name="connsiteY19" fmla="*/ 5344492 h 5641173"/>
              <a:gd name="connsiteX20" fmla="*/ 10694078 w 11243827"/>
              <a:gd name="connsiteY20" fmla="*/ 5349258 h 5641173"/>
              <a:gd name="connsiteX21" fmla="*/ 10681131 w 11243827"/>
              <a:gd name="connsiteY21" fmla="*/ 5347812 h 5641173"/>
              <a:gd name="connsiteX22" fmla="*/ 10609448 w 11243827"/>
              <a:gd name="connsiteY22" fmla="*/ 5351931 h 5641173"/>
              <a:gd name="connsiteX23" fmla="*/ 10592397 w 11243827"/>
              <a:gd name="connsiteY23" fmla="*/ 5349402 h 5641173"/>
              <a:gd name="connsiteX24" fmla="*/ 10585227 w 11243827"/>
              <a:gd name="connsiteY24" fmla="*/ 5344063 h 5641173"/>
              <a:gd name="connsiteX25" fmla="*/ 10557472 w 11243827"/>
              <a:gd name="connsiteY25" fmla="*/ 5354151 h 5641173"/>
              <a:gd name="connsiteX26" fmla="*/ 10514646 w 11243827"/>
              <a:gd name="connsiteY26" fmla="*/ 5361064 h 5641173"/>
              <a:gd name="connsiteX27" fmla="*/ 10494292 w 11243827"/>
              <a:gd name="connsiteY27" fmla="*/ 5366054 h 5641173"/>
              <a:gd name="connsiteX28" fmla="*/ 10477869 w 11243827"/>
              <a:gd name="connsiteY28" fmla="*/ 5363025 h 5641173"/>
              <a:gd name="connsiteX29" fmla="*/ 10384411 w 11243827"/>
              <a:gd name="connsiteY29" fmla="*/ 5362257 h 5641173"/>
              <a:gd name="connsiteX30" fmla="*/ 10362921 w 11243827"/>
              <a:gd name="connsiteY30" fmla="*/ 5357444 h 5641173"/>
              <a:gd name="connsiteX31" fmla="*/ 10352736 w 11243827"/>
              <a:gd name="connsiteY31" fmla="*/ 5347851 h 5641173"/>
              <a:gd name="connsiteX32" fmla="*/ 10344754 w 11243827"/>
              <a:gd name="connsiteY32" fmla="*/ 5351272 h 5641173"/>
              <a:gd name="connsiteX33" fmla="*/ 10288226 w 11243827"/>
              <a:gd name="connsiteY33" fmla="*/ 5351613 h 5641173"/>
              <a:gd name="connsiteX34" fmla="*/ 10251350 w 11243827"/>
              <a:gd name="connsiteY34" fmla="*/ 5352711 h 5641173"/>
              <a:gd name="connsiteX35" fmla="*/ 10249108 w 11243827"/>
              <a:gd name="connsiteY35" fmla="*/ 5365881 h 5641173"/>
              <a:gd name="connsiteX36" fmla="*/ 10216272 w 11243827"/>
              <a:gd name="connsiteY36" fmla="*/ 5370573 h 5641173"/>
              <a:gd name="connsiteX37" fmla="*/ 10181278 w 11243827"/>
              <a:gd name="connsiteY37" fmla="*/ 5362119 h 5641173"/>
              <a:gd name="connsiteX38" fmla="*/ 10140033 w 11243827"/>
              <a:gd name="connsiteY38" fmla="*/ 5363304 h 5641173"/>
              <a:gd name="connsiteX39" fmla="*/ 10115353 w 11243827"/>
              <a:gd name="connsiteY39" fmla="*/ 5363869 h 5641173"/>
              <a:gd name="connsiteX40" fmla="*/ 10050578 w 11243827"/>
              <a:gd name="connsiteY40" fmla="*/ 5376153 h 5641173"/>
              <a:gd name="connsiteX41" fmla="*/ 9945478 w 11243827"/>
              <a:gd name="connsiteY41" fmla="*/ 5422859 h 5641173"/>
              <a:gd name="connsiteX42" fmla="*/ 9912481 w 11243827"/>
              <a:gd name="connsiteY42" fmla="*/ 5429477 h 5641173"/>
              <a:gd name="connsiteX43" fmla="*/ 9906713 w 11243827"/>
              <a:gd name="connsiteY43" fmla="*/ 5426784 h 5641173"/>
              <a:gd name="connsiteX44" fmla="*/ 9742436 w 11243827"/>
              <a:gd name="connsiteY44" fmla="*/ 5454834 h 5641173"/>
              <a:gd name="connsiteX45" fmla="*/ 9713044 w 11243827"/>
              <a:gd name="connsiteY45" fmla="*/ 5456476 h 5641173"/>
              <a:gd name="connsiteX46" fmla="*/ 9691033 w 11243827"/>
              <a:gd name="connsiteY46" fmla="*/ 5455451 h 5641173"/>
              <a:gd name="connsiteX47" fmla="*/ 9638355 w 11243827"/>
              <a:gd name="connsiteY47" fmla="*/ 5464794 h 5641173"/>
              <a:gd name="connsiteX48" fmla="*/ 9552434 w 11243827"/>
              <a:gd name="connsiteY48" fmla="*/ 5485280 h 5641173"/>
              <a:gd name="connsiteX49" fmla="*/ 9533883 w 11243827"/>
              <a:gd name="connsiteY49" fmla="*/ 5488516 h 5641173"/>
              <a:gd name="connsiteX50" fmla="*/ 9516916 w 11243827"/>
              <a:gd name="connsiteY50" fmla="*/ 5486828 h 5641173"/>
              <a:gd name="connsiteX51" fmla="*/ 9512093 w 11243827"/>
              <a:gd name="connsiteY51" fmla="*/ 5482541 h 5641173"/>
              <a:gd name="connsiteX52" fmla="*/ 9501725 w 11243827"/>
              <a:gd name="connsiteY52" fmla="*/ 5483603 h 5641173"/>
              <a:gd name="connsiteX53" fmla="*/ 9498754 w 11243827"/>
              <a:gd name="connsiteY53" fmla="*/ 5482951 h 5641173"/>
              <a:gd name="connsiteX54" fmla="*/ 9481932 w 11243827"/>
              <a:gd name="connsiteY54" fmla="*/ 5480151 h 5641173"/>
              <a:gd name="connsiteX55" fmla="*/ 9451321 w 11243827"/>
              <a:gd name="connsiteY55" fmla="*/ 5497375 h 5641173"/>
              <a:gd name="connsiteX56" fmla="*/ 9409298 w 11243827"/>
              <a:gd name="connsiteY56" fmla="*/ 5499478 h 5641173"/>
              <a:gd name="connsiteX57" fmla="*/ 9303056 w 11243827"/>
              <a:gd name="connsiteY57" fmla="*/ 5519093 h 5641173"/>
              <a:gd name="connsiteX58" fmla="*/ 9229078 w 11243827"/>
              <a:gd name="connsiteY58" fmla="*/ 5524154 h 5641173"/>
              <a:gd name="connsiteX59" fmla="*/ 9165105 w 11243827"/>
              <a:gd name="connsiteY59" fmla="*/ 5532892 h 5641173"/>
              <a:gd name="connsiteX60" fmla="*/ 9077301 w 11243827"/>
              <a:gd name="connsiteY60" fmla="*/ 5580356 h 5641173"/>
              <a:gd name="connsiteX61" fmla="*/ 8960065 w 11243827"/>
              <a:gd name="connsiteY61" fmla="*/ 5597982 h 5641173"/>
              <a:gd name="connsiteX62" fmla="*/ 8953536 w 11243827"/>
              <a:gd name="connsiteY62" fmla="*/ 5606638 h 5641173"/>
              <a:gd name="connsiteX63" fmla="*/ 8943907 w 11243827"/>
              <a:gd name="connsiteY63" fmla="*/ 5612541 h 5641173"/>
              <a:gd name="connsiteX64" fmla="*/ 8942046 w 11243827"/>
              <a:gd name="connsiteY64" fmla="*/ 5612112 h 5641173"/>
              <a:gd name="connsiteX65" fmla="*/ 8928824 w 11243827"/>
              <a:gd name="connsiteY65" fmla="*/ 5615549 h 5641173"/>
              <a:gd name="connsiteX66" fmla="*/ 8927294 w 11243827"/>
              <a:gd name="connsiteY66" fmla="*/ 5618607 h 5641173"/>
              <a:gd name="connsiteX67" fmla="*/ 8918651 w 11243827"/>
              <a:gd name="connsiteY67" fmla="*/ 5621688 h 5641173"/>
              <a:gd name="connsiteX68" fmla="*/ 8902772 w 11243827"/>
              <a:gd name="connsiteY68" fmla="*/ 5629703 h 5641173"/>
              <a:gd name="connsiteX69" fmla="*/ 8898724 w 11243827"/>
              <a:gd name="connsiteY69" fmla="*/ 5629379 h 5641173"/>
              <a:gd name="connsiteX70" fmla="*/ 8873099 w 11243827"/>
              <a:gd name="connsiteY70" fmla="*/ 5638628 h 5641173"/>
              <a:gd name="connsiteX71" fmla="*/ 8872234 w 11243827"/>
              <a:gd name="connsiteY71" fmla="*/ 5637889 h 5641173"/>
              <a:gd name="connsiteX72" fmla="*/ 8862777 w 11243827"/>
              <a:gd name="connsiteY72" fmla="*/ 5636711 h 5641173"/>
              <a:gd name="connsiteX73" fmla="*/ 8845869 w 11243827"/>
              <a:gd name="connsiteY73" fmla="*/ 5636436 h 5641173"/>
              <a:gd name="connsiteX74" fmla="*/ 8800548 w 11243827"/>
              <a:gd name="connsiteY74" fmla="*/ 5625084 h 5641173"/>
              <a:gd name="connsiteX75" fmla="*/ 8773774 w 11243827"/>
              <a:gd name="connsiteY75" fmla="*/ 5634630 h 5641173"/>
              <a:gd name="connsiteX76" fmla="*/ 8698255 w 11243827"/>
              <a:gd name="connsiteY76" fmla="*/ 5636083 h 5641173"/>
              <a:gd name="connsiteX77" fmla="*/ 8619167 w 11243827"/>
              <a:gd name="connsiteY77" fmla="*/ 5619130 h 5641173"/>
              <a:gd name="connsiteX78" fmla="*/ 8539822 w 11243827"/>
              <a:gd name="connsiteY78" fmla="*/ 5616905 h 5641173"/>
              <a:gd name="connsiteX79" fmla="*/ 8511094 w 11243827"/>
              <a:gd name="connsiteY79" fmla="*/ 5617360 h 5641173"/>
              <a:gd name="connsiteX80" fmla="*/ 8459886 w 11243827"/>
              <a:gd name="connsiteY80" fmla="*/ 5612612 h 5641173"/>
              <a:gd name="connsiteX81" fmla="*/ 8436432 w 11243827"/>
              <a:gd name="connsiteY81" fmla="*/ 5606990 h 5641173"/>
              <a:gd name="connsiteX82" fmla="*/ 8435403 w 11243827"/>
              <a:gd name="connsiteY82" fmla="*/ 5607336 h 5641173"/>
              <a:gd name="connsiteX83" fmla="*/ 8433307 w 11243827"/>
              <a:gd name="connsiteY83" fmla="*/ 5604917 h 5641173"/>
              <a:gd name="connsiteX84" fmla="*/ 8428968 w 11243827"/>
              <a:gd name="connsiteY84" fmla="*/ 5603796 h 5641173"/>
              <a:gd name="connsiteX85" fmla="*/ 8417124 w 11243827"/>
              <a:gd name="connsiteY85" fmla="*/ 5604518 h 5641173"/>
              <a:gd name="connsiteX86" fmla="*/ 8412669 w 11243827"/>
              <a:gd name="connsiteY86" fmla="*/ 5605413 h 5641173"/>
              <a:gd name="connsiteX87" fmla="*/ 8406152 w 11243827"/>
              <a:gd name="connsiteY87" fmla="*/ 5605396 h 5641173"/>
              <a:gd name="connsiteX88" fmla="*/ 8405989 w 11243827"/>
              <a:gd name="connsiteY88" fmla="*/ 5605197 h 5641173"/>
              <a:gd name="connsiteX89" fmla="*/ 8399884 w 11243827"/>
              <a:gd name="connsiteY89" fmla="*/ 5605568 h 5641173"/>
              <a:gd name="connsiteX90" fmla="*/ 8370014 w 11243827"/>
              <a:gd name="connsiteY90" fmla="*/ 5609900 h 5641173"/>
              <a:gd name="connsiteX91" fmla="*/ 8330544 w 11243827"/>
              <a:gd name="connsiteY91" fmla="*/ 5590964 h 5641173"/>
              <a:gd name="connsiteX92" fmla="*/ 8314221 w 11243827"/>
              <a:gd name="connsiteY92" fmla="*/ 5587682 h 5641173"/>
              <a:gd name="connsiteX93" fmla="*/ 8305502 w 11243827"/>
              <a:gd name="connsiteY93" fmla="*/ 5584868 h 5641173"/>
              <a:gd name="connsiteX94" fmla="*/ 8304962 w 11243827"/>
              <a:gd name="connsiteY94" fmla="*/ 5584007 h 5641173"/>
              <a:gd name="connsiteX95" fmla="*/ 8276324 w 11243827"/>
              <a:gd name="connsiteY95" fmla="*/ 5588260 h 5641173"/>
              <a:gd name="connsiteX96" fmla="*/ 8272522 w 11243827"/>
              <a:gd name="connsiteY96" fmla="*/ 5587226 h 5641173"/>
              <a:gd name="connsiteX97" fmla="*/ 8253857 w 11243827"/>
              <a:gd name="connsiteY97" fmla="*/ 5592043 h 5641173"/>
              <a:gd name="connsiteX98" fmla="*/ 8244212 w 11243827"/>
              <a:gd name="connsiteY98" fmla="*/ 5593439 h 5641173"/>
              <a:gd name="connsiteX99" fmla="*/ 8241488 w 11243827"/>
              <a:gd name="connsiteY99" fmla="*/ 5596085 h 5641173"/>
              <a:gd name="connsiteX100" fmla="*/ 8227256 w 11243827"/>
              <a:gd name="connsiteY100" fmla="*/ 5597005 h 5641173"/>
              <a:gd name="connsiteX101" fmla="*/ 8225619 w 11243827"/>
              <a:gd name="connsiteY101" fmla="*/ 5596262 h 5641173"/>
              <a:gd name="connsiteX102" fmla="*/ 8213882 w 11243827"/>
              <a:gd name="connsiteY102" fmla="*/ 5600179 h 5641173"/>
              <a:gd name="connsiteX103" fmla="*/ 8204045 w 11243827"/>
              <a:gd name="connsiteY103" fmla="*/ 5607275 h 5641173"/>
              <a:gd name="connsiteX104" fmla="*/ 8082989 w 11243827"/>
              <a:gd name="connsiteY104" fmla="*/ 5603160 h 5641173"/>
              <a:gd name="connsiteX105" fmla="*/ 7976942 w 11243827"/>
              <a:gd name="connsiteY105" fmla="*/ 5598455 h 5641173"/>
              <a:gd name="connsiteX106" fmla="*/ 7950121 w 11243827"/>
              <a:gd name="connsiteY106" fmla="*/ 5590893 h 5641173"/>
              <a:gd name="connsiteX107" fmla="*/ 7727691 w 11243827"/>
              <a:gd name="connsiteY107" fmla="*/ 5621064 h 5641173"/>
              <a:gd name="connsiteX108" fmla="*/ 7685998 w 11243827"/>
              <a:gd name="connsiteY108" fmla="*/ 5615564 h 5641173"/>
              <a:gd name="connsiteX109" fmla="*/ 7649302 w 11243827"/>
              <a:gd name="connsiteY109" fmla="*/ 5626541 h 5641173"/>
              <a:gd name="connsiteX110" fmla="*/ 7634083 w 11243827"/>
              <a:gd name="connsiteY110" fmla="*/ 5620862 h 5641173"/>
              <a:gd name="connsiteX111" fmla="*/ 7631455 w 11243827"/>
              <a:gd name="connsiteY111" fmla="*/ 5619708 h 5641173"/>
              <a:gd name="connsiteX112" fmla="*/ 7620952 w 11243827"/>
              <a:gd name="connsiteY112" fmla="*/ 5618872 h 5641173"/>
              <a:gd name="connsiteX113" fmla="*/ 7617992 w 11243827"/>
              <a:gd name="connsiteY113" fmla="*/ 5613914 h 5641173"/>
              <a:gd name="connsiteX114" fmla="*/ 7602182 w 11243827"/>
              <a:gd name="connsiteY114" fmla="*/ 5609271 h 5641173"/>
              <a:gd name="connsiteX115" fmla="*/ 7582847 w 11243827"/>
              <a:gd name="connsiteY115" fmla="*/ 5609047 h 5641173"/>
              <a:gd name="connsiteX116" fmla="*/ 7514158 w 11243827"/>
              <a:gd name="connsiteY116" fmla="*/ 5607737 h 5641173"/>
              <a:gd name="connsiteX117" fmla="*/ 7502955 w 11243827"/>
              <a:gd name="connsiteY117" fmla="*/ 5610415 h 5641173"/>
              <a:gd name="connsiteX118" fmla="*/ 7466391 w 11243827"/>
              <a:gd name="connsiteY118" fmla="*/ 5605949 h 5641173"/>
              <a:gd name="connsiteX119" fmla="*/ 7433806 w 11243827"/>
              <a:gd name="connsiteY119" fmla="*/ 5604945 h 5641173"/>
              <a:gd name="connsiteX120" fmla="*/ 7412693 w 11243827"/>
              <a:gd name="connsiteY120" fmla="*/ 5607075 h 5641173"/>
              <a:gd name="connsiteX121" fmla="*/ 7407159 w 11243827"/>
              <a:gd name="connsiteY121" fmla="*/ 5605310 h 5641173"/>
              <a:gd name="connsiteX122" fmla="*/ 7385900 w 11243827"/>
              <a:gd name="connsiteY122" fmla="*/ 5604171 h 5641173"/>
              <a:gd name="connsiteX123" fmla="*/ 7375071 w 11243827"/>
              <a:gd name="connsiteY123" fmla="*/ 5606788 h 5641173"/>
              <a:gd name="connsiteX124" fmla="*/ 7364382 w 11243827"/>
              <a:gd name="connsiteY124" fmla="*/ 5600762 h 5641173"/>
              <a:gd name="connsiteX125" fmla="*/ 7361770 w 11243827"/>
              <a:gd name="connsiteY125" fmla="*/ 5596347 h 5641173"/>
              <a:gd name="connsiteX126" fmla="*/ 7346641 w 11243827"/>
              <a:gd name="connsiteY126" fmla="*/ 5598329 h 5641173"/>
              <a:gd name="connsiteX127" fmla="*/ 7334238 w 11243827"/>
              <a:gd name="connsiteY127" fmla="*/ 5594014 h 5641173"/>
              <a:gd name="connsiteX128" fmla="*/ 7323426 w 11243827"/>
              <a:gd name="connsiteY128" fmla="*/ 5596835 h 5641173"/>
              <a:gd name="connsiteX129" fmla="*/ 7318938 w 11243827"/>
              <a:gd name="connsiteY129" fmla="*/ 5596200 h 5641173"/>
              <a:gd name="connsiteX130" fmla="*/ 7307784 w 11243827"/>
              <a:gd name="connsiteY130" fmla="*/ 5594065 h 5641173"/>
              <a:gd name="connsiteX131" fmla="*/ 7288540 w 11243827"/>
              <a:gd name="connsiteY131" fmla="*/ 5589320 h 5641173"/>
              <a:gd name="connsiteX132" fmla="*/ 7282537 w 11243827"/>
              <a:gd name="connsiteY132" fmla="*/ 5588660 h 5641173"/>
              <a:gd name="connsiteX133" fmla="*/ 7269466 w 11243827"/>
              <a:gd name="connsiteY133" fmla="*/ 5581404 h 5641173"/>
              <a:gd name="connsiteX134" fmla="*/ 7244165 w 11243827"/>
              <a:gd name="connsiteY134" fmla="*/ 5575200 h 5641173"/>
              <a:gd name="connsiteX135" fmla="*/ 7199619 w 11243827"/>
              <a:gd name="connsiteY135" fmla="*/ 5553550 h 5641173"/>
              <a:gd name="connsiteX136" fmla="*/ 7173434 w 11243827"/>
              <a:gd name="connsiteY136" fmla="*/ 5543219 h 5641173"/>
              <a:gd name="connsiteX137" fmla="*/ 7155718 w 11243827"/>
              <a:gd name="connsiteY137" fmla="*/ 5533697 h 5641173"/>
              <a:gd name="connsiteX138" fmla="*/ 7103430 w 11243827"/>
              <a:gd name="connsiteY138" fmla="*/ 5520249 h 5641173"/>
              <a:gd name="connsiteX139" fmla="*/ 7013746 w 11243827"/>
              <a:gd name="connsiteY139" fmla="*/ 5502470 h 5641173"/>
              <a:gd name="connsiteX140" fmla="*/ 6995379 w 11243827"/>
              <a:gd name="connsiteY140" fmla="*/ 5497693 h 5641173"/>
              <a:gd name="connsiteX141" fmla="*/ 6982475 w 11243827"/>
              <a:gd name="connsiteY141" fmla="*/ 5489641 h 5641173"/>
              <a:gd name="connsiteX142" fmla="*/ 6981994 w 11243827"/>
              <a:gd name="connsiteY142" fmla="*/ 5484335 h 5641173"/>
              <a:gd name="connsiteX143" fmla="*/ 6972355 w 11243827"/>
              <a:gd name="connsiteY143" fmla="*/ 5481074 h 5641173"/>
              <a:gd name="connsiteX144" fmla="*/ 6970394 w 11243827"/>
              <a:gd name="connsiteY144" fmla="*/ 5479383 h 5641173"/>
              <a:gd name="connsiteX145" fmla="*/ 6958543 w 11243827"/>
              <a:gd name="connsiteY145" fmla="*/ 5470507 h 5641173"/>
              <a:gd name="connsiteX146" fmla="*/ 6918276 w 11243827"/>
              <a:gd name="connsiteY146" fmla="*/ 5472034 h 5641173"/>
              <a:gd name="connsiteX147" fmla="*/ 6881046 w 11243827"/>
              <a:gd name="connsiteY147" fmla="*/ 5457070 h 5641173"/>
              <a:gd name="connsiteX148" fmla="*/ 6752164 w 11243827"/>
              <a:gd name="connsiteY148" fmla="*/ 5425021 h 5641173"/>
              <a:gd name="connsiteX149" fmla="*/ 6724964 w 11243827"/>
              <a:gd name="connsiteY149" fmla="*/ 5414071 h 5641173"/>
              <a:gd name="connsiteX150" fmla="*/ 6683286 w 11243827"/>
              <a:gd name="connsiteY150" fmla="*/ 5432830 h 5641173"/>
              <a:gd name="connsiteX151" fmla="*/ 6644277 w 11243827"/>
              <a:gd name="connsiteY151" fmla="*/ 5429684 h 5641173"/>
              <a:gd name="connsiteX152" fmla="*/ 6532914 w 11243827"/>
              <a:gd name="connsiteY152" fmla="*/ 5431205 h 5641173"/>
              <a:gd name="connsiteX153" fmla="*/ 6307459 w 11243827"/>
              <a:gd name="connsiteY153" fmla="*/ 5467087 h 5641173"/>
              <a:gd name="connsiteX154" fmla="*/ 6196243 w 11243827"/>
              <a:gd name="connsiteY154" fmla="*/ 5515042 h 5641173"/>
              <a:gd name="connsiteX155" fmla="*/ 6099124 w 11243827"/>
              <a:gd name="connsiteY155" fmla="*/ 5516848 h 5641173"/>
              <a:gd name="connsiteX156" fmla="*/ 6016077 w 11243827"/>
              <a:gd name="connsiteY156" fmla="*/ 5528642 h 5641173"/>
              <a:gd name="connsiteX157" fmla="*/ 6004389 w 11243827"/>
              <a:gd name="connsiteY157" fmla="*/ 5531206 h 5641173"/>
              <a:gd name="connsiteX158" fmla="*/ 5933945 w 11243827"/>
              <a:gd name="connsiteY158" fmla="*/ 5538840 h 5641173"/>
              <a:gd name="connsiteX159" fmla="*/ 5883936 w 11243827"/>
              <a:gd name="connsiteY159" fmla="*/ 5553807 h 5641173"/>
              <a:gd name="connsiteX160" fmla="*/ 5798331 w 11243827"/>
              <a:gd name="connsiteY160" fmla="*/ 5564248 h 5641173"/>
              <a:gd name="connsiteX161" fmla="*/ 5712738 w 11243827"/>
              <a:gd name="connsiteY161" fmla="*/ 5573120 h 5641173"/>
              <a:gd name="connsiteX162" fmla="*/ 5681342 w 11243827"/>
              <a:gd name="connsiteY162" fmla="*/ 5575621 h 5641173"/>
              <a:gd name="connsiteX163" fmla="*/ 5627167 w 11243827"/>
              <a:gd name="connsiteY163" fmla="*/ 5583215 h 5641173"/>
              <a:gd name="connsiteX164" fmla="*/ 5591414 w 11243827"/>
              <a:gd name="connsiteY164" fmla="*/ 5587695 h 5641173"/>
              <a:gd name="connsiteX165" fmla="*/ 5583028 w 11243827"/>
              <a:gd name="connsiteY165" fmla="*/ 5580877 h 5641173"/>
              <a:gd name="connsiteX166" fmla="*/ 5549426 w 11243827"/>
              <a:gd name="connsiteY166" fmla="*/ 5582858 h 5641173"/>
              <a:gd name="connsiteX167" fmla="*/ 5519999 w 11243827"/>
              <a:gd name="connsiteY167" fmla="*/ 5592246 h 5641173"/>
              <a:gd name="connsiteX168" fmla="*/ 5480028 w 11243827"/>
              <a:gd name="connsiteY168" fmla="*/ 5597282 h 5641173"/>
              <a:gd name="connsiteX169" fmla="*/ 5456175 w 11243827"/>
              <a:gd name="connsiteY169" fmla="*/ 5600371 h 5641173"/>
              <a:gd name="connsiteX170" fmla="*/ 5388463 w 11243827"/>
              <a:gd name="connsiteY170" fmla="*/ 5602638 h 5641173"/>
              <a:gd name="connsiteX171" fmla="*/ 5265898 w 11243827"/>
              <a:gd name="connsiteY171" fmla="*/ 5591830 h 5641173"/>
              <a:gd name="connsiteX172" fmla="*/ 5231231 w 11243827"/>
              <a:gd name="connsiteY172" fmla="*/ 5592790 h 5641173"/>
              <a:gd name="connsiteX173" fmla="*/ 5226996 w 11243827"/>
              <a:gd name="connsiteY173" fmla="*/ 5595040 h 5641173"/>
              <a:gd name="connsiteX174" fmla="*/ 5175988 w 11243827"/>
              <a:gd name="connsiteY174" fmla="*/ 5588131 h 5641173"/>
              <a:gd name="connsiteX175" fmla="*/ 5107470 w 11243827"/>
              <a:gd name="connsiteY175" fmla="*/ 5594771 h 5641173"/>
              <a:gd name="connsiteX176" fmla="*/ 5027868 w 11243827"/>
              <a:gd name="connsiteY176" fmla="*/ 5605624 h 5641173"/>
              <a:gd name="connsiteX177" fmla="*/ 5007324 w 11243827"/>
              <a:gd name="connsiteY177" fmla="*/ 5609209 h 5641173"/>
              <a:gd name="connsiteX178" fmla="*/ 4952559 w 11243827"/>
              <a:gd name="connsiteY178" fmla="*/ 5611402 h 5641173"/>
              <a:gd name="connsiteX179" fmla="*/ 4826081 w 11243827"/>
              <a:gd name="connsiteY179" fmla="*/ 5616191 h 5641173"/>
              <a:gd name="connsiteX180" fmla="*/ 4823501 w 11243827"/>
              <a:gd name="connsiteY180" fmla="*/ 5619174 h 5641173"/>
              <a:gd name="connsiteX181" fmla="*/ 4813093 w 11243827"/>
              <a:gd name="connsiteY181" fmla="*/ 5620026 h 5641173"/>
              <a:gd name="connsiteX182" fmla="*/ 4810563 w 11243827"/>
              <a:gd name="connsiteY182" fmla="*/ 5620787 h 5641173"/>
              <a:gd name="connsiteX183" fmla="*/ 4795818 w 11243827"/>
              <a:gd name="connsiteY183" fmla="*/ 5624618 h 5641173"/>
              <a:gd name="connsiteX184" fmla="*/ 4758404 w 11243827"/>
              <a:gd name="connsiteY184" fmla="*/ 5619510 h 5641173"/>
              <a:gd name="connsiteX185" fmla="*/ 4717254 w 11243827"/>
              <a:gd name="connsiteY185" fmla="*/ 5624155 h 5641173"/>
              <a:gd name="connsiteX186" fmla="*/ 4591958 w 11243827"/>
              <a:gd name="connsiteY186" fmla="*/ 5624710 h 5641173"/>
              <a:gd name="connsiteX187" fmla="*/ 4476215 w 11243827"/>
              <a:gd name="connsiteY187" fmla="*/ 5628210 h 5641173"/>
              <a:gd name="connsiteX188" fmla="*/ 4425193 w 11243827"/>
              <a:gd name="connsiteY188" fmla="*/ 5627414 h 5641173"/>
              <a:gd name="connsiteX189" fmla="*/ 4383866 w 11243827"/>
              <a:gd name="connsiteY189" fmla="*/ 5626546 h 5641173"/>
              <a:gd name="connsiteX190" fmla="*/ 4385596 w 11243827"/>
              <a:gd name="connsiteY190" fmla="*/ 5634646 h 5641173"/>
              <a:gd name="connsiteX191" fmla="*/ 4360864 w 11243827"/>
              <a:gd name="connsiteY191" fmla="*/ 5641173 h 5641173"/>
              <a:gd name="connsiteX192" fmla="*/ 4328321 w 11243827"/>
              <a:gd name="connsiteY192" fmla="*/ 5626332 h 5641173"/>
              <a:gd name="connsiteX193" fmla="*/ 4309842 w 11243827"/>
              <a:gd name="connsiteY193" fmla="*/ 5626471 h 5641173"/>
              <a:gd name="connsiteX194" fmla="*/ 4277424 w 11243827"/>
              <a:gd name="connsiteY194" fmla="*/ 5631598 h 5641173"/>
              <a:gd name="connsiteX195" fmla="*/ 4266627 w 11243827"/>
              <a:gd name="connsiteY195" fmla="*/ 5633969 h 5641173"/>
              <a:gd name="connsiteX196" fmla="*/ 4185525 w 11243827"/>
              <a:gd name="connsiteY196" fmla="*/ 5617508 h 5641173"/>
              <a:gd name="connsiteX197" fmla="*/ 4177617 w 11243827"/>
              <a:gd name="connsiteY197" fmla="*/ 5610903 h 5641173"/>
              <a:gd name="connsiteX198" fmla="*/ 4136948 w 11243827"/>
              <a:gd name="connsiteY198" fmla="*/ 5608031 h 5641173"/>
              <a:gd name="connsiteX199" fmla="*/ 4132323 w 11243827"/>
              <a:gd name="connsiteY199" fmla="*/ 5609784 h 5641173"/>
              <a:gd name="connsiteX200" fmla="*/ 4098620 w 11243827"/>
              <a:gd name="connsiteY200" fmla="*/ 5599672 h 5641173"/>
              <a:gd name="connsiteX201" fmla="*/ 3963475 w 11243827"/>
              <a:gd name="connsiteY201" fmla="*/ 5581841 h 5641173"/>
              <a:gd name="connsiteX202" fmla="*/ 3703613 w 11243827"/>
              <a:gd name="connsiteY202" fmla="*/ 5572482 h 5641173"/>
              <a:gd name="connsiteX203" fmla="*/ 3432987 w 11243827"/>
              <a:gd name="connsiteY203" fmla="*/ 5545768 h 5641173"/>
              <a:gd name="connsiteX204" fmla="*/ 3176381 w 11243827"/>
              <a:gd name="connsiteY204" fmla="*/ 5556110 h 5641173"/>
              <a:gd name="connsiteX205" fmla="*/ 2710156 w 11243827"/>
              <a:gd name="connsiteY205" fmla="*/ 5527517 h 5641173"/>
              <a:gd name="connsiteX206" fmla="*/ 2550206 w 11243827"/>
              <a:gd name="connsiteY206" fmla="*/ 5524958 h 5641173"/>
              <a:gd name="connsiteX207" fmla="*/ 2443041 w 11243827"/>
              <a:gd name="connsiteY207" fmla="*/ 5523990 h 5641173"/>
              <a:gd name="connsiteX208" fmla="*/ 2435613 w 11243827"/>
              <a:gd name="connsiteY208" fmla="*/ 5526704 h 5641173"/>
              <a:gd name="connsiteX209" fmla="*/ 2405682 w 11243827"/>
              <a:gd name="connsiteY209" fmla="*/ 5528307 h 5641173"/>
              <a:gd name="connsiteX210" fmla="*/ 2397487 w 11243827"/>
              <a:gd name="connsiteY210" fmla="*/ 5540337 h 5641173"/>
              <a:gd name="connsiteX211" fmla="*/ 2297454 w 11243827"/>
              <a:gd name="connsiteY211" fmla="*/ 5550765 h 5641173"/>
              <a:gd name="connsiteX212" fmla="*/ 2056700 w 11243827"/>
              <a:gd name="connsiteY212" fmla="*/ 5555489 h 5641173"/>
              <a:gd name="connsiteX213" fmla="*/ 1878530 w 11243827"/>
              <a:gd name="connsiteY213" fmla="*/ 5535330 h 5641173"/>
              <a:gd name="connsiteX214" fmla="*/ 1859292 w 11243827"/>
              <a:gd name="connsiteY214" fmla="*/ 5535461 h 5641173"/>
              <a:gd name="connsiteX215" fmla="*/ 1835626 w 11243827"/>
              <a:gd name="connsiteY215" fmla="*/ 5533793 h 5641173"/>
              <a:gd name="connsiteX216" fmla="*/ 1798939 w 11243827"/>
              <a:gd name="connsiteY216" fmla="*/ 5540285 h 5641173"/>
              <a:gd name="connsiteX217" fmla="*/ 1779046 w 11243827"/>
              <a:gd name="connsiteY217" fmla="*/ 5549949 h 5641173"/>
              <a:gd name="connsiteX218" fmla="*/ 1772421 w 11243827"/>
              <a:gd name="connsiteY218" fmla="*/ 5549018 h 5641173"/>
              <a:gd name="connsiteX219" fmla="*/ 1772052 w 11243827"/>
              <a:gd name="connsiteY219" fmla="*/ 5545689 h 5641173"/>
              <a:gd name="connsiteX220" fmla="*/ 1711543 w 11243827"/>
              <a:gd name="connsiteY220" fmla="*/ 5534558 h 5641173"/>
              <a:gd name="connsiteX221" fmla="*/ 1631462 w 11243827"/>
              <a:gd name="connsiteY221" fmla="*/ 5491807 h 5641173"/>
              <a:gd name="connsiteX222" fmla="*/ 1538763 w 11243827"/>
              <a:gd name="connsiteY222" fmla="*/ 5482781 h 5641173"/>
              <a:gd name="connsiteX223" fmla="*/ 1501533 w 11243827"/>
              <a:gd name="connsiteY223" fmla="*/ 5467817 h 5641173"/>
              <a:gd name="connsiteX224" fmla="*/ 1461266 w 11243827"/>
              <a:gd name="connsiteY224" fmla="*/ 5469343 h 5641173"/>
              <a:gd name="connsiteX225" fmla="*/ 1449415 w 11243827"/>
              <a:gd name="connsiteY225" fmla="*/ 5460467 h 5641173"/>
              <a:gd name="connsiteX226" fmla="*/ 1447454 w 11243827"/>
              <a:gd name="connsiteY226" fmla="*/ 5458776 h 5641173"/>
              <a:gd name="connsiteX227" fmla="*/ 1437814 w 11243827"/>
              <a:gd name="connsiteY227" fmla="*/ 5455515 h 5641173"/>
              <a:gd name="connsiteX228" fmla="*/ 1437334 w 11243827"/>
              <a:gd name="connsiteY228" fmla="*/ 5450209 h 5641173"/>
              <a:gd name="connsiteX229" fmla="*/ 1424429 w 11243827"/>
              <a:gd name="connsiteY229" fmla="*/ 5442157 h 5641173"/>
              <a:gd name="connsiteX230" fmla="*/ 1406063 w 11243827"/>
              <a:gd name="connsiteY230" fmla="*/ 5437380 h 5641173"/>
              <a:gd name="connsiteX231" fmla="*/ 1316379 w 11243827"/>
              <a:gd name="connsiteY231" fmla="*/ 5419601 h 5641173"/>
              <a:gd name="connsiteX232" fmla="*/ 1264090 w 11243827"/>
              <a:gd name="connsiteY232" fmla="*/ 5406153 h 5641173"/>
              <a:gd name="connsiteX233" fmla="*/ 1246374 w 11243827"/>
              <a:gd name="connsiteY233" fmla="*/ 5396631 h 5641173"/>
              <a:gd name="connsiteX234" fmla="*/ 1220190 w 11243827"/>
              <a:gd name="connsiteY234" fmla="*/ 5386301 h 5641173"/>
              <a:gd name="connsiteX235" fmla="*/ 1175643 w 11243827"/>
              <a:gd name="connsiteY235" fmla="*/ 5364651 h 5641173"/>
              <a:gd name="connsiteX236" fmla="*/ 1150342 w 11243827"/>
              <a:gd name="connsiteY236" fmla="*/ 5358447 h 5641173"/>
              <a:gd name="connsiteX237" fmla="*/ 1112024 w 11243827"/>
              <a:gd name="connsiteY237" fmla="*/ 5345786 h 5641173"/>
              <a:gd name="connsiteX238" fmla="*/ 1100870 w 11243827"/>
              <a:gd name="connsiteY238" fmla="*/ 5343651 h 5641173"/>
              <a:gd name="connsiteX239" fmla="*/ 1096383 w 11243827"/>
              <a:gd name="connsiteY239" fmla="*/ 5343015 h 5641173"/>
              <a:gd name="connsiteX240" fmla="*/ 1058039 w 11243827"/>
              <a:gd name="connsiteY240" fmla="*/ 5343504 h 5641173"/>
              <a:gd name="connsiteX241" fmla="*/ 1055426 w 11243827"/>
              <a:gd name="connsiteY241" fmla="*/ 5339088 h 5641173"/>
              <a:gd name="connsiteX242" fmla="*/ 1044738 w 11243827"/>
              <a:gd name="connsiteY242" fmla="*/ 5333063 h 5641173"/>
              <a:gd name="connsiteX243" fmla="*/ 1033909 w 11243827"/>
              <a:gd name="connsiteY243" fmla="*/ 5335680 h 5641173"/>
              <a:gd name="connsiteX244" fmla="*/ 1012649 w 11243827"/>
              <a:gd name="connsiteY244" fmla="*/ 5334541 h 5641173"/>
              <a:gd name="connsiteX245" fmla="*/ 1007115 w 11243827"/>
              <a:gd name="connsiteY245" fmla="*/ 5332775 h 5641173"/>
              <a:gd name="connsiteX246" fmla="*/ 987447 w 11243827"/>
              <a:gd name="connsiteY246" fmla="*/ 5346462 h 5641173"/>
              <a:gd name="connsiteX247" fmla="*/ 953418 w 11243827"/>
              <a:gd name="connsiteY247" fmla="*/ 5333901 h 5641173"/>
              <a:gd name="connsiteX248" fmla="*/ 916854 w 11243827"/>
              <a:gd name="connsiteY248" fmla="*/ 5329435 h 5641173"/>
              <a:gd name="connsiteX249" fmla="*/ 905651 w 11243827"/>
              <a:gd name="connsiteY249" fmla="*/ 5332114 h 5641173"/>
              <a:gd name="connsiteX250" fmla="*/ 838405 w 11243827"/>
              <a:gd name="connsiteY250" fmla="*/ 5339470 h 5641173"/>
              <a:gd name="connsiteX251" fmla="*/ 817627 w 11243827"/>
              <a:gd name="connsiteY251" fmla="*/ 5330580 h 5641173"/>
              <a:gd name="connsiteX252" fmla="*/ 801817 w 11243827"/>
              <a:gd name="connsiteY252" fmla="*/ 5325937 h 5641173"/>
              <a:gd name="connsiteX253" fmla="*/ 798857 w 11243827"/>
              <a:gd name="connsiteY253" fmla="*/ 5320979 h 5641173"/>
              <a:gd name="connsiteX254" fmla="*/ 788354 w 11243827"/>
              <a:gd name="connsiteY254" fmla="*/ 5320143 h 5641173"/>
              <a:gd name="connsiteX255" fmla="*/ 785726 w 11243827"/>
              <a:gd name="connsiteY255" fmla="*/ 5318989 h 5641173"/>
              <a:gd name="connsiteX256" fmla="*/ 770507 w 11243827"/>
              <a:gd name="connsiteY256" fmla="*/ 5313309 h 5641173"/>
              <a:gd name="connsiteX257" fmla="*/ 733810 w 11243827"/>
              <a:gd name="connsiteY257" fmla="*/ 5324286 h 5641173"/>
              <a:gd name="connsiteX258" fmla="*/ 692117 w 11243827"/>
              <a:gd name="connsiteY258" fmla="*/ 5318786 h 5641173"/>
              <a:gd name="connsiteX259" fmla="*/ 574943 w 11243827"/>
              <a:gd name="connsiteY259" fmla="*/ 5327578 h 5641173"/>
              <a:gd name="connsiteX260" fmla="*/ 441302 w 11243827"/>
              <a:gd name="connsiteY260" fmla="*/ 5307062 h 5641173"/>
              <a:gd name="connsiteX261" fmla="*/ 336819 w 11243827"/>
              <a:gd name="connsiteY261" fmla="*/ 5336690 h 5641173"/>
              <a:gd name="connsiteX262" fmla="*/ 270932 w 11243827"/>
              <a:gd name="connsiteY262" fmla="*/ 5345451 h 5641173"/>
              <a:gd name="connsiteX263" fmla="*/ 194189 w 11243827"/>
              <a:gd name="connsiteY263" fmla="*/ 5343588 h 5641173"/>
              <a:gd name="connsiteX264" fmla="*/ 192552 w 11243827"/>
              <a:gd name="connsiteY264" fmla="*/ 5342845 h 5641173"/>
              <a:gd name="connsiteX265" fmla="*/ 178320 w 11243827"/>
              <a:gd name="connsiteY265" fmla="*/ 5343766 h 5641173"/>
              <a:gd name="connsiteX266" fmla="*/ 175596 w 11243827"/>
              <a:gd name="connsiteY266" fmla="*/ 5346411 h 5641173"/>
              <a:gd name="connsiteX267" fmla="*/ 147287 w 11243827"/>
              <a:gd name="connsiteY267" fmla="*/ 5352625 h 5641173"/>
              <a:gd name="connsiteX268" fmla="*/ 114847 w 11243827"/>
              <a:gd name="connsiteY268" fmla="*/ 5355844 h 5641173"/>
              <a:gd name="connsiteX269" fmla="*/ 114306 w 11243827"/>
              <a:gd name="connsiteY269" fmla="*/ 5354983 h 5641173"/>
              <a:gd name="connsiteX270" fmla="*/ 89264 w 11243827"/>
              <a:gd name="connsiteY270" fmla="*/ 5348886 h 5641173"/>
              <a:gd name="connsiteX271" fmla="*/ 49794 w 11243827"/>
              <a:gd name="connsiteY271" fmla="*/ 5329950 h 5641173"/>
              <a:gd name="connsiteX272" fmla="*/ 19924 w 11243827"/>
              <a:gd name="connsiteY272" fmla="*/ 5334282 h 5641173"/>
              <a:gd name="connsiteX273" fmla="*/ 13819 w 11243827"/>
              <a:gd name="connsiteY273" fmla="*/ 5334653 h 5641173"/>
              <a:gd name="connsiteX274" fmla="*/ 13657 w 11243827"/>
              <a:gd name="connsiteY274" fmla="*/ 5334455 h 5641173"/>
              <a:gd name="connsiteX275" fmla="*/ 7139 w 11243827"/>
              <a:gd name="connsiteY275" fmla="*/ 5334438 h 5641173"/>
              <a:gd name="connsiteX276" fmla="*/ 2684 w 11243827"/>
              <a:gd name="connsiteY276" fmla="*/ 5335333 h 5641173"/>
              <a:gd name="connsiteX277" fmla="*/ 0 w 11243827"/>
              <a:gd name="connsiteY277" fmla="*/ 5335496 h 5641173"/>
              <a:gd name="connsiteX278" fmla="*/ 0 w 11243827"/>
              <a:gd name="connsiteY278" fmla="*/ 10592 h 5641173"/>
              <a:gd name="connsiteX279" fmla="*/ 11243827 w 11243827"/>
              <a:gd name="connsiteY279" fmla="*/ 0 h 5641173"/>
              <a:gd name="connsiteX0" fmla="*/ 11243827 w 11243827"/>
              <a:gd name="connsiteY0" fmla="*/ 0 h 5641173"/>
              <a:gd name="connsiteX1" fmla="*/ 11243827 w 11243827"/>
              <a:gd name="connsiteY1" fmla="*/ 1470035 h 5641173"/>
              <a:gd name="connsiteX2" fmla="*/ 11243827 w 11243827"/>
              <a:gd name="connsiteY2" fmla="*/ 5209610 h 5641173"/>
              <a:gd name="connsiteX3" fmla="*/ 11240675 w 11243827"/>
              <a:gd name="connsiteY3" fmla="*/ 5210442 h 5641173"/>
              <a:gd name="connsiteX4" fmla="*/ 11179959 w 11243827"/>
              <a:gd name="connsiteY4" fmla="*/ 5221199 h 5641173"/>
              <a:gd name="connsiteX5" fmla="*/ 11105493 w 11243827"/>
              <a:gd name="connsiteY5" fmla="*/ 5259905 h 5641173"/>
              <a:gd name="connsiteX6" fmla="*/ 11078640 w 11243827"/>
              <a:gd name="connsiteY6" fmla="*/ 5263531 h 5641173"/>
              <a:gd name="connsiteX7" fmla="*/ 11079616 w 11243827"/>
              <a:gd name="connsiteY7" fmla="*/ 5270380 h 5641173"/>
              <a:gd name="connsiteX8" fmla="*/ 11069641 w 11243827"/>
              <a:gd name="connsiteY8" fmla="*/ 5270884 h 5641173"/>
              <a:gd name="connsiteX9" fmla="*/ 11047377 w 11243827"/>
              <a:gd name="connsiteY9" fmla="*/ 5271051 h 5641173"/>
              <a:gd name="connsiteX10" fmla="*/ 10980705 w 11243827"/>
              <a:gd name="connsiteY10" fmla="*/ 5272951 h 5641173"/>
              <a:gd name="connsiteX11" fmla="*/ 10962514 w 11243827"/>
              <a:gd name="connsiteY11" fmla="*/ 5286084 h 5641173"/>
              <a:gd name="connsiteX12" fmla="*/ 10945307 w 11243827"/>
              <a:gd name="connsiteY12" fmla="*/ 5286290 h 5641173"/>
              <a:gd name="connsiteX13" fmla="*/ 10845516 w 11243827"/>
              <a:gd name="connsiteY13" fmla="*/ 5303894 h 5641173"/>
              <a:gd name="connsiteX14" fmla="*/ 10831795 w 11243827"/>
              <a:gd name="connsiteY14" fmla="*/ 5305210 h 5641173"/>
              <a:gd name="connsiteX15" fmla="*/ 10824365 w 11243827"/>
              <a:gd name="connsiteY15" fmla="*/ 5311111 h 5641173"/>
              <a:gd name="connsiteX16" fmla="*/ 10797756 w 11243827"/>
              <a:gd name="connsiteY16" fmla="*/ 5312285 h 5641173"/>
              <a:gd name="connsiteX17" fmla="*/ 10796525 w 11243827"/>
              <a:gd name="connsiteY17" fmla="*/ 5315645 h 5641173"/>
              <a:gd name="connsiteX18" fmla="*/ 10709063 w 11243827"/>
              <a:gd name="connsiteY18" fmla="*/ 5344492 h 5641173"/>
              <a:gd name="connsiteX19" fmla="*/ 10694078 w 11243827"/>
              <a:gd name="connsiteY19" fmla="*/ 5349258 h 5641173"/>
              <a:gd name="connsiteX20" fmla="*/ 10681131 w 11243827"/>
              <a:gd name="connsiteY20" fmla="*/ 5347812 h 5641173"/>
              <a:gd name="connsiteX21" fmla="*/ 10609448 w 11243827"/>
              <a:gd name="connsiteY21" fmla="*/ 5351931 h 5641173"/>
              <a:gd name="connsiteX22" fmla="*/ 10592397 w 11243827"/>
              <a:gd name="connsiteY22" fmla="*/ 5349402 h 5641173"/>
              <a:gd name="connsiteX23" fmla="*/ 10585227 w 11243827"/>
              <a:gd name="connsiteY23" fmla="*/ 5344063 h 5641173"/>
              <a:gd name="connsiteX24" fmla="*/ 10557472 w 11243827"/>
              <a:gd name="connsiteY24" fmla="*/ 5354151 h 5641173"/>
              <a:gd name="connsiteX25" fmla="*/ 10514646 w 11243827"/>
              <a:gd name="connsiteY25" fmla="*/ 5361064 h 5641173"/>
              <a:gd name="connsiteX26" fmla="*/ 10494292 w 11243827"/>
              <a:gd name="connsiteY26" fmla="*/ 5366054 h 5641173"/>
              <a:gd name="connsiteX27" fmla="*/ 10477869 w 11243827"/>
              <a:gd name="connsiteY27" fmla="*/ 5363025 h 5641173"/>
              <a:gd name="connsiteX28" fmla="*/ 10384411 w 11243827"/>
              <a:gd name="connsiteY28" fmla="*/ 5362257 h 5641173"/>
              <a:gd name="connsiteX29" fmla="*/ 10362921 w 11243827"/>
              <a:gd name="connsiteY29" fmla="*/ 5357444 h 5641173"/>
              <a:gd name="connsiteX30" fmla="*/ 10352736 w 11243827"/>
              <a:gd name="connsiteY30" fmla="*/ 5347851 h 5641173"/>
              <a:gd name="connsiteX31" fmla="*/ 10344754 w 11243827"/>
              <a:gd name="connsiteY31" fmla="*/ 5351272 h 5641173"/>
              <a:gd name="connsiteX32" fmla="*/ 10288226 w 11243827"/>
              <a:gd name="connsiteY32" fmla="*/ 5351613 h 5641173"/>
              <a:gd name="connsiteX33" fmla="*/ 10251350 w 11243827"/>
              <a:gd name="connsiteY33" fmla="*/ 5352711 h 5641173"/>
              <a:gd name="connsiteX34" fmla="*/ 10249108 w 11243827"/>
              <a:gd name="connsiteY34" fmla="*/ 5365881 h 5641173"/>
              <a:gd name="connsiteX35" fmla="*/ 10216272 w 11243827"/>
              <a:gd name="connsiteY35" fmla="*/ 5370573 h 5641173"/>
              <a:gd name="connsiteX36" fmla="*/ 10181278 w 11243827"/>
              <a:gd name="connsiteY36" fmla="*/ 5362119 h 5641173"/>
              <a:gd name="connsiteX37" fmla="*/ 10140033 w 11243827"/>
              <a:gd name="connsiteY37" fmla="*/ 5363304 h 5641173"/>
              <a:gd name="connsiteX38" fmla="*/ 10115353 w 11243827"/>
              <a:gd name="connsiteY38" fmla="*/ 5363869 h 5641173"/>
              <a:gd name="connsiteX39" fmla="*/ 10050578 w 11243827"/>
              <a:gd name="connsiteY39" fmla="*/ 5376153 h 5641173"/>
              <a:gd name="connsiteX40" fmla="*/ 9945478 w 11243827"/>
              <a:gd name="connsiteY40" fmla="*/ 5422859 h 5641173"/>
              <a:gd name="connsiteX41" fmla="*/ 9912481 w 11243827"/>
              <a:gd name="connsiteY41" fmla="*/ 5429477 h 5641173"/>
              <a:gd name="connsiteX42" fmla="*/ 9906713 w 11243827"/>
              <a:gd name="connsiteY42" fmla="*/ 5426784 h 5641173"/>
              <a:gd name="connsiteX43" fmla="*/ 9742436 w 11243827"/>
              <a:gd name="connsiteY43" fmla="*/ 5454834 h 5641173"/>
              <a:gd name="connsiteX44" fmla="*/ 9713044 w 11243827"/>
              <a:gd name="connsiteY44" fmla="*/ 5456476 h 5641173"/>
              <a:gd name="connsiteX45" fmla="*/ 9691033 w 11243827"/>
              <a:gd name="connsiteY45" fmla="*/ 5455451 h 5641173"/>
              <a:gd name="connsiteX46" fmla="*/ 9638355 w 11243827"/>
              <a:gd name="connsiteY46" fmla="*/ 5464794 h 5641173"/>
              <a:gd name="connsiteX47" fmla="*/ 9552434 w 11243827"/>
              <a:gd name="connsiteY47" fmla="*/ 5485280 h 5641173"/>
              <a:gd name="connsiteX48" fmla="*/ 9533883 w 11243827"/>
              <a:gd name="connsiteY48" fmla="*/ 5488516 h 5641173"/>
              <a:gd name="connsiteX49" fmla="*/ 9516916 w 11243827"/>
              <a:gd name="connsiteY49" fmla="*/ 5486828 h 5641173"/>
              <a:gd name="connsiteX50" fmla="*/ 9512093 w 11243827"/>
              <a:gd name="connsiteY50" fmla="*/ 5482541 h 5641173"/>
              <a:gd name="connsiteX51" fmla="*/ 9501725 w 11243827"/>
              <a:gd name="connsiteY51" fmla="*/ 5483603 h 5641173"/>
              <a:gd name="connsiteX52" fmla="*/ 9498754 w 11243827"/>
              <a:gd name="connsiteY52" fmla="*/ 5482951 h 5641173"/>
              <a:gd name="connsiteX53" fmla="*/ 9481932 w 11243827"/>
              <a:gd name="connsiteY53" fmla="*/ 5480151 h 5641173"/>
              <a:gd name="connsiteX54" fmla="*/ 9451321 w 11243827"/>
              <a:gd name="connsiteY54" fmla="*/ 5497375 h 5641173"/>
              <a:gd name="connsiteX55" fmla="*/ 9409298 w 11243827"/>
              <a:gd name="connsiteY55" fmla="*/ 5499478 h 5641173"/>
              <a:gd name="connsiteX56" fmla="*/ 9303056 w 11243827"/>
              <a:gd name="connsiteY56" fmla="*/ 5519093 h 5641173"/>
              <a:gd name="connsiteX57" fmla="*/ 9229078 w 11243827"/>
              <a:gd name="connsiteY57" fmla="*/ 5524154 h 5641173"/>
              <a:gd name="connsiteX58" fmla="*/ 9165105 w 11243827"/>
              <a:gd name="connsiteY58" fmla="*/ 5532892 h 5641173"/>
              <a:gd name="connsiteX59" fmla="*/ 9077301 w 11243827"/>
              <a:gd name="connsiteY59" fmla="*/ 5580356 h 5641173"/>
              <a:gd name="connsiteX60" fmla="*/ 8960065 w 11243827"/>
              <a:gd name="connsiteY60" fmla="*/ 5597982 h 5641173"/>
              <a:gd name="connsiteX61" fmla="*/ 8953536 w 11243827"/>
              <a:gd name="connsiteY61" fmla="*/ 5606638 h 5641173"/>
              <a:gd name="connsiteX62" fmla="*/ 8943907 w 11243827"/>
              <a:gd name="connsiteY62" fmla="*/ 5612541 h 5641173"/>
              <a:gd name="connsiteX63" fmla="*/ 8942046 w 11243827"/>
              <a:gd name="connsiteY63" fmla="*/ 5612112 h 5641173"/>
              <a:gd name="connsiteX64" fmla="*/ 8928824 w 11243827"/>
              <a:gd name="connsiteY64" fmla="*/ 5615549 h 5641173"/>
              <a:gd name="connsiteX65" fmla="*/ 8927294 w 11243827"/>
              <a:gd name="connsiteY65" fmla="*/ 5618607 h 5641173"/>
              <a:gd name="connsiteX66" fmla="*/ 8918651 w 11243827"/>
              <a:gd name="connsiteY66" fmla="*/ 5621688 h 5641173"/>
              <a:gd name="connsiteX67" fmla="*/ 8902772 w 11243827"/>
              <a:gd name="connsiteY67" fmla="*/ 5629703 h 5641173"/>
              <a:gd name="connsiteX68" fmla="*/ 8898724 w 11243827"/>
              <a:gd name="connsiteY68" fmla="*/ 5629379 h 5641173"/>
              <a:gd name="connsiteX69" fmla="*/ 8873099 w 11243827"/>
              <a:gd name="connsiteY69" fmla="*/ 5638628 h 5641173"/>
              <a:gd name="connsiteX70" fmla="*/ 8872234 w 11243827"/>
              <a:gd name="connsiteY70" fmla="*/ 5637889 h 5641173"/>
              <a:gd name="connsiteX71" fmla="*/ 8862777 w 11243827"/>
              <a:gd name="connsiteY71" fmla="*/ 5636711 h 5641173"/>
              <a:gd name="connsiteX72" fmla="*/ 8845869 w 11243827"/>
              <a:gd name="connsiteY72" fmla="*/ 5636436 h 5641173"/>
              <a:gd name="connsiteX73" fmla="*/ 8800548 w 11243827"/>
              <a:gd name="connsiteY73" fmla="*/ 5625084 h 5641173"/>
              <a:gd name="connsiteX74" fmla="*/ 8773774 w 11243827"/>
              <a:gd name="connsiteY74" fmla="*/ 5634630 h 5641173"/>
              <a:gd name="connsiteX75" fmla="*/ 8698255 w 11243827"/>
              <a:gd name="connsiteY75" fmla="*/ 5636083 h 5641173"/>
              <a:gd name="connsiteX76" fmla="*/ 8619167 w 11243827"/>
              <a:gd name="connsiteY76" fmla="*/ 5619130 h 5641173"/>
              <a:gd name="connsiteX77" fmla="*/ 8539822 w 11243827"/>
              <a:gd name="connsiteY77" fmla="*/ 5616905 h 5641173"/>
              <a:gd name="connsiteX78" fmla="*/ 8511094 w 11243827"/>
              <a:gd name="connsiteY78" fmla="*/ 5617360 h 5641173"/>
              <a:gd name="connsiteX79" fmla="*/ 8459886 w 11243827"/>
              <a:gd name="connsiteY79" fmla="*/ 5612612 h 5641173"/>
              <a:gd name="connsiteX80" fmla="*/ 8436432 w 11243827"/>
              <a:gd name="connsiteY80" fmla="*/ 5606990 h 5641173"/>
              <a:gd name="connsiteX81" fmla="*/ 8435403 w 11243827"/>
              <a:gd name="connsiteY81" fmla="*/ 5607336 h 5641173"/>
              <a:gd name="connsiteX82" fmla="*/ 8433307 w 11243827"/>
              <a:gd name="connsiteY82" fmla="*/ 5604917 h 5641173"/>
              <a:gd name="connsiteX83" fmla="*/ 8428968 w 11243827"/>
              <a:gd name="connsiteY83" fmla="*/ 5603796 h 5641173"/>
              <a:gd name="connsiteX84" fmla="*/ 8417124 w 11243827"/>
              <a:gd name="connsiteY84" fmla="*/ 5604518 h 5641173"/>
              <a:gd name="connsiteX85" fmla="*/ 8412669 w 11243827"/>
              <a:gd name="connsiteY85" fmla="*/ 5605413 h 5641173"/>
              <a:gd name="connsiteX86" fmla="*/ 8406152 w 11243827"/>
              <a:gd name="connsiteY86" fmla="*/ 5605396 h 5641173"/>
              <a:gd name="connsiteX87" fmla="*/ 8405989 w 11243827"/>
              <a:gd name="connsiteY87" fmla="*/ 5605197 h 5641173"/>
              <a:gd name="connsiteX88" fmla="*/ 8399884 w 11243827"/>
              <a:gd name="connsiteY88" fmla="*/ 5605568 h 5641173"/>
              <a:gd name="connsiteX89" fmla="*/ 8370014 w 11243827"/>
              <a:gd name="connsiteY89" fmla="*/ 5609900 h 5641173"/>
              <a:gd name="connsiteX90" fmla="*/ 8330544 w 11243827"/>
              <a:gd name="connsiteY90" fmla="*/ 5590964 h 5641173"/>
              <a:gd name="connsiteX91" fmla="*/ 8314221 w 11243827"/>
              <a:gd name="connsiteY91" fmla="*/ 5587682 h 5641173"/>
              <a:gd name="connsiteX92" fmla="*/ 8305502 w 11243827"/>
              <a:gd name="connsiteY92" fmla="*/ 5584868 h 5641173"/>
              <a:gd name="connsiteX93" fmla="*/ 8304962 w 11243827"/>
              <a:gd name="connsiteY93" fmla="*/ 5584007 h 5641173"/>
              <a:gd name="connsiteX94" fmla="*/ 8276324 w 11243827"/>
              <a:gd name="connsiteY94" fmla="*/ 5588260 h 5641173"/>
              <a:gd name="connsiteX95" fmla="*/ 8272522 w 11243827"/>
              <a:gd name="connsiteY95" fmla="*/ 5587226 h 5641173"/>
              <a:gd name="connsiteX96" fmla="*/ 8253857 w 11243827"/>
              <a:gd name="connsiteY96" fmla="*/ 5592043 h 5641173"/>
              <a:gd name="connsiteX97" fmla="*/ 8244212 w 11243827"/>
              <a:gd name="connsiteY97" fmla="*/ 5593439 h 5641173"/>
              <a:gd name="connsiteX98" fmla="*/ 8241488 w 11243827"/>
              <a:gd name="connsiteY98" fmla="*/ 5596085 h 5641173"/>
              <a:gd name="connsiteX99" fmla="*/ 8227256 w 11243827"/>
              <a:gd name="connsiteY99" fmla="*/ 5597005 h 5641173"/>
              <a:gd name="connsiteX100" fmla="*/ 8225619 w 11243827"/>
              <a:gd name="connsiteY100" fmla="*/ 5596262 h 5641173"/>
              <a:gd name="connsiteX101" fmla="*/ 8213882 w 11243827"/>
              <a:gd name="connsiteY101" fmla="*/ 5600179 h 5641173"/>
              <a:gd name="connsiteX102" fmla="*/ 8204045 w 11243827"/>
              <a:gd name="connsiteY102" fmla="*/ 5607275 h 5641173"/>
              <a:gd name="connsiteX103" fmla="*/ 8082989 w 11243827"/>
              <a:gd name="connsiteY103" fmla="*/ 5603160 h 5641173"/>
              <a:gd name="connsiteX104" fmla="*/ 7976942 w 11243827"/>
              <a:gd name="connsiteY104" fmla="*/ 5598455 h 5641173"/>
              <a:gd name="connsiteX105" fmla="*/ 7950121 w 11243827"/>
              <a:gd name="connsiteY105" fmla="*/ 5590893 h 5641173"/>
              <a:gd name="connsiteX106" fmla="*/ 7727691 w 11243827"/>
              <a:gd name="connsiteY106" fmla="*/ 5621064 h 5641173"/>
              <a:gd name="connsiteX107" fmla="*/ 7685998 w 11243827"/>
              <a:gd name="connsiteY107" fmla="*/ 5615564 h 5641173"/>
              <a:gd name="connsiteX108" fmla="*/ 7649302 w 11243827"/>
              <a:gd name="connsiteY108" fmla="*/ 5626541 h 5641173"/>
              <a:gd name="connsiteX109" fmla="*/ 7634083 w 11243827"/>
              <a:gd name="connsiteY109" fmla="*/ 5620862 h 5641173"/>
              <a:gd name="connsiteX110" fmla="*/ 7631455 w 11243827"/>
              <a:gd name="connsiteY110" fmla="*/ 5619708 h 5641173"/>
              <a:gd name="connsiteX111" fmla="*/ 7620952 w 11243827"/>
              <a:gd name="connsiteY111" fmla="*/ 5618872 h 5641173"/>
              <a:gd name="connsiteX112" fmla="*/ 7617992 w 11243827"/>
              <a:gd name="connsiteY112" fmla="*/ 5613914 h 5641173"/>
              <a:gd name="connsiteX113" fmla="*/ 7602182 w 11243827"/>
              <a:gd name="connsiteY113" fmla="*/ 5609271 h 5641173"/>
              <a:gd name="connsiteX114" fmla="*/ 7582847 w 11243827"/>
              <a:gd name="connsiteY114" fmla="*/ 5609047 h 5641173"/>
              <a:gd name="connsiteX115" fmla="*/ 7514158 w 11243827"/>
              <a:gd name="connsiteY115" fmla="*/ 5607737 h 5641173"/>
              <a:gd name="connsiteX116" fmla="*/ 7502955 w 11243827"/>
              <a:gd name="connsiteY116" fmla="*/ 5610415 h 5641173"/>
              <a:gd name="connsiteX117" fmla="*/ 7466391 w 11243827"/>
              <a:gd name="connsiteY117" fmla="*/ 5605949 h 5641173"/>
              <a:gd name="connsiteX118" fmla="*/ 7433806 w 11243827"/>
              <a:gd name="connsiteY118" fmla="*/ 5604945 h 5641173"/>
              <a:gd name="connsiteX119" fmla="*/ 7412693 w 11243827"/>
              <a:gd name="connsiteY119" fmla="*/ 5607075 h 5641173"/>
              <a:gd name="connsiteX120" fmla="*/ 7407159 w 11243827"/>
              <a:gd name="connsiteY120" fmla="*/ 5605310 h 5641173"/>
              <a:gd name="connsiteX121" fmla="*/ 7385900 w 11243827"/>
              <a:gd name="connsiteY121" fmla="*/ 5604171 h 5641173"/>
              <a:gd name="connsiteX122" fmla="*/ 7375071 w 11243827"/>
              <a:gd name="connsiteY122" fmla="*/ 5606788 h 5641173"/>
              <a:gd name="connsiteX123" fmla="*/ 7364382 w 11243827"/>
              <a:gd name="connsiteY123" fmla="*/ 5600762 h 5641173"/>
              <a:gd name="connsiteX124" fmla="*/ 7361770 w 11243827"/>
              <a:gd name="connsiteY124" fmla="*/ 5596347 h 5641173"/>
              <a:gd name="connsiteX125" fmla="*/ 7346641 w 11243827"/>
              <a:gd name="connsiteY125" fmla="*/ 5598329 h 5641173"/>
              <a:gd name="connsiteX126" fmla="*/ 7334238 w 11243827"/>
              <a:gd name="connsiteY126" fmla="*/ 5594014 h 5641173"/>
              <a:gd name="connsiteX127" fmla="*/ 7323426 w 11243827"/>
              <a:gd name="connsiteY127" fmla="*/ 5596835 h 5641173"/>
              <a:gd name="connsiteX128" fmla="*/ 7318938 w 11243827"/>
              <a:gd name="connsiteY128" fmla="*/ 5596200 h 5641173"/>
              <a:gd name="connsiteX129" fmla="*/ 7307784 w 11243827"/>
              <a:gd name="connsiteY129" fmla="*/ 5594065 h 5641173"/>
              <a:gd name="connsiteX130" fmla="*/ 7288540 w 11243827"/>
              <a:gd name="connsiteY130" fmla="*/ 5589320 h 5641173"/>
              <a:gd name="connsiteX131" fmla="*/ 7282537 w 11243827"/>
              <a:gd name="connsiteY131" fmla="*/ 5588660 h 5641173"/>
              <a:gd name="connsiteX132" fmla="*/ 7269466 w 11243827"/>
              <a:gd name="connsiteY132" fmla="*/ 5581404 h 5641173"/>
              <a:gd name="connsiteX133" fmla="*/ 7244165 w 11243827"/>
              <a:gd name="connsiteY133" fmla="*/ 5575200 h 5641173"/>
              <a:gd name="connsiteX134" fmla="*/ 7199619 w 11243827"/>
              <a:gd name="connsiteY134" fmla="*/ 5553550 h 5641173"/>
              <a:gd name="connsiteX135" fmla="*/ 7173434 w 11243827"/>
              <a:gd name="connsiteY135" fmla="*/ 5543219 h 5641173"/>
              <a:gd name="connsiteX136" fmla="*/ 7155718 w 11243827"/>
              <a:gd name="connsiteY136" fmla="*/ 5533697 h 5641173"/>
              <a:gd name="connsiteX137" fmla="*/ 7103430 w 11243827"/>
              <a:gd name="connsiteY137" fmla="*/ 5520249 h 5641173"/>
              <a:gd name="connsiteX138" fmla="*/ 7013746 w 11243827"/>
              <a:gd name="connsiteY138" fmla="*/ 5502470 h 5641173"/>
              <a:gd name="connsiteX139" fmla="*/ 6995379 w 11243827"/>
              <a:gd name="connsiteY139" fmla="*/ 5497693 h 5641173"/>
              <a:gd name="connsiteX140" fmla="*/ 6982475 w 11243827"/>
              <a:gd name="connsiteY140" fmla="*/ 5489641 h 5641173"/>
              <a:gd name="connsiteX141" fmla="*/ 6981994 w 11243827"/>
              <a:gd name="connsiteY141" fmla="*/ 5484335 h 5641173"/>
              <a:gd name="connsiteX142" fmla="*/ 6972355 w 11243827"/>
              <a:gd name="connsiteY142" fmla="*/ 5481074 h 5641173"/>
              <a:gd name="connsiteX143" fmla="*/ 6970394 w 11243827"/>
              <a:gd name="connsiteY143" fmla="*/ 5479383 h 5641173"/>
              <a:gd name="connsiteX144" fmla="*/ 6958543 w 11243827"/>
              <a:gd name="connsiteY144" fmla="*/ 5470507 h 5641173"/>
              <a:gd name="connsiteX145" fmla="*/ 6918276 w 11243827"/>
              <a:gd name="connsiteY145" fmla="*/ 5472034 h 5641173"/>
              <a:gd name="connsiteX146" fmla="*/ 6881046 w 11243827"/>
              <a:gd name="connsiteY146" fmla="*/ 5457070 h 5641173"/>
              <a:gd name="connsiteX147" fmla="*/ 6752164 w 11243827"/>
              <a:gd name="connsiteY147" fmla="*/ 5425021 h 5641173"/>
              <a:gd name="connsiteX148" fmla="*/ 6724964 w 11243827"/>
              <a:gd name="connsiteY148" fmla="*/ 5414071 h 5641173"/>
              <a:gd name="connsiteX149" fmla="*/ 6683286 w 11243827"/>
              <a:gd name="connsiteY149" fmla="*/ 5432830 h 5641173"/>
              <a:gd name="connsiteX150" fmla="*/ 6644277 w 11243827"/>
              <a:gd name="connsiteY150" fmla="*/ 5429684 h 5641173"/>
              <a:gd name="connsiteX151" fmla="*/ 6532914 w 11243827"/>
              <a:gd name="connsiteY151" fmla="*/ 5431205 h 5641173"/>
              <a:gd name="connsiteX152" fmla="*/ 6307459 w 11243827"/>
              <a:gd name="connsiteY152" fmla="*/ 5467087 h 5641173"/>
              <a:gd name="connsiteX153" fmla="*/ 6196243 w 11243827"/>
              <a:gd name="connsiteY153" fmla="*/ 5515042 h 5641173"/>
              <a:gd name="connsiteX154" fmla="*/ 6099124 w 11243827"/>
              <a:gd name="connsiteY154" fmla="*/ 5516848 h 5641173"/>
              <a:gd name="connsiteX155" fmla="*/ 6016077 w 11243827"/>
              <a:gd name="connsiteY155" fmla="*/ 5528642 h 5641173"/>
              <a:gd name="connsiteX156" fmla="*/ 6004389 w 11243827"/>
              <a:gd name="connsiteY156" fmla="*/ 5531206 h 5641173"/>
              <a:gd name="connsiteX157" fmla="*/ 5933945 w 11243827"/>
              <a:gd name="connsiteY157" fmla="*/ 5538840 h 5641173"/>
              <a:gd name="connsiteX158" fmla="*/ 5883936 w 11243827"/>
              <a:gd name="connsiteY158" fmla="*/ 5553807 h 5641173"/>
              <a:gd name="connsiteX159" fmla="*/ 5798331 w 11243827"/>
              <a:gd name="connsiteY159" fmla="*/ 5564248 h 5641173"/>
              <a:gd name="connsiteX160" fmla="*/ 5712738 w 11243827"/>
              <a:gd name="connsiteY160" fmla="*/ 5573120 h 5641173"/>
              <a:gd name="connsiteX161" fmla="*/ 5681342 w 11243827"/>
              <a:gd name="connsiteY161" fmla="*/ 5575621 h 5641173"/>
              <a:gd name="connsiteX162" fmla="*/ 5627167 w 11243827"/>
              <a:gd name="connsiteY162" fmla="*/ 5583215 h 5641173"/>
              <a:gd name="connsiteX163" fmla="*/ 5591414 w 11243827"/>
              <a:gd name="connsiteY163" fmla="*/ 5587695 h 5641173"/>
              <a:gd name="connsiteX164" fmla="*/ 5583028 w 11243827"/>
              <a:gd name="connsiteY164" fmla="*/ 5580877 h 5641173"/>
              <a:gd name="connsiteX165" fmla="*/ 5549426 w 11243827"/>
              <a:gd name="connsiteY165" fmla="*/ 5582858 h 5641173"/>
              <a:gd name="connsiteX166" fmla="*/ 5519999 w 11243827"/>
              <a:gd name="connsiteY166" fmla="*/ 5592246 h 5641173"/>
              <a:gd name="connsiteX167" fmla="*/ 5480028 w 11243827"/>
              <a:gd name="connsiteY167" fmla="*/ 5597282 h 5641173"/>
              <a:gd name="connsiteX168" fmla="*/ 5456175 w 11243827"/>
              <a:gd name="connsiteY168" fmla="*/ 5600371 h 5641173"/>
              <a:gd name="connsiteX169" fmla="*/ 5388463 w 11243827"/>
              <a:gd name="connsiteY169" fmla="*/ 5602638 h 5641173"/>
              <a:gd name="connsiteX170" fmla="*/ 5265898 w 11243827"/>
              <a:gd name="connsiteY170" fmla="*/ 5591830 h 5641173"/>
              <a:gd name="connsiteX171" fmla="*/ 5231231 w 11243827"/>
              <a:gd name="connsiteY171" fmla="*/ 5592790 h 5641173"/>
              <a:gd name="connsiteX172" fmla="*/ 5226996 w 11243827"/>
              <a:gd name="connsiteY172" fmla="*/ 5595040 h 5641173"/>
              <a:gd name="connsiteX173" fmla="*/ 5175988 w 11243827"/>
              <a:gd name="connsiteY173" fmla="*/ 5588131 h 5641173"/>
              <a:gd name="connsiteX174" fmla="*/ 5107470 w 11243827"/>
              <a:gd name="connsiteY174" fmla="*/ 5594771 h 5641173"/>
              <a:gd name="connsiteX175" fmla="*/ 5027868 w 11243827"/>
              <a:gd name="connsiteY175" fmla="*/ 5605624 h 5641173"/>
              <a:gd name="connsiteX176" fmla="*/ 5007324 w 11243827"/>
              <a:gd name="connsiteY176" fmla="*/ 5609209 h 5641173"/>
              <a:gd name="connsiteX177" fmla="*/ 4952559 w 11243827"/>
              <a:gd name="connsiteY177" fmla="*/ 5611402 h 5641173"/>
              <a:gd name="connsiteX178" fmla="*/ 4826081 w 11243827"/>
              <a:gd name="connsiteY178" fmla="*/ 5616191 h 5641173"/>
              <a:gd name="connsiteX179" fmla="*/ 4823501 w 11243827"/>
              <a:gd name="connsiteY179" fmla="*/ 5619174 h 5641173"/>
              <a:gd name="connsiteX180" fmla="*/ 4813093 w 11243827"/>
              <a:gd name="connsiteY180" fmla="*/ 5620026 h 5641173"/>
              <a:gd name="connsiteX181" fmla="*/ 4810563 w 11243827"/>
              <a:gd name="connsiteY181" fmla="*/ 5620787 h 5641173"/>
              <a:gd name="connsiteX182" fmla="*/ 4795818 w 11243827"/>
              <a:gd name="connsiteY182" fmla="*/ 5624618 h 5641173"/>
              <a:gd name="connsiteX183" fmla="*/ 4758404 w 11243827"/>
              <a:gd name="connsiteY183" fmla="*/ 5619510 h 5641173"/>
              <a:gd name="connsiteX184" fmla="*/ 4717254 w 11243827"/>
              <a:gd name="connsiteY184" fmla="*/ 5624155 h 5641173"/>
              <a:gd name="connsiteX185" fmla="*/ 4591958 w 11243827"/>
              <a:gd name="connsiteY185" fmla="*/ 5624710 h 5641173"/>
              <a:gd name="connsiteX186" fmla="*/ 4476215 w 11243827"/>
              <a:gd name="connsiteY186" fmla="*/ 5628210 h 5641173"/>
              <a:gd name="connsiteX187" fmla="*/ 4425193 w 11243827"/>
              <a:gd name="connsiteY187" fmla="*/ 5627414 h 5641173"/>
              <a:gd name="connsiteX188" fmla="*/ 4383866 w 11243827"/>
              <a:gd name="connsiteY188" fmla="*/ 5626546 h 5641173"/>
              <a:gd name="connsiteX189" fmla="*/ 4385596 w 11243827"/>
              <a:gd name="connsiteY189" fmla="*/ 5634646 h 5641173"/>
              <a:gd name="connsiteX190" fmla="*/ 4360864 w 11243827"/>
              <a:gd name="connsiteY190" fmla="*/ 5641173 h 5641173"/>
              <a:gd name="connsiteX191" fmla="*/ 4328321 w 11243827"/>
              <a:gd name="connsiteY191" fmla="*/ 5626332 h 5641173"/>
              <a:gd name="connsiteX192" fmla="*/ 4309842 w 11243827"/>
              <a:gd name="connsiteY192" fmla="*/ 5626471 h 5641173"/>
              <a:gd name="connsiteX193" fmla="*/ 4277424 w 11243827"/>
              <a:gd name="connsiteY193" fmla="*/ 5631598 h 5641173"/>
              <a:gd name="connsiteX194" fmla="*/ 4266627 w 11243827"/>
              <a:gd name="connsiteY194" fmla="*/ 5633969 h 5641173"/>
              <a:gd name="connsiteX195" fmla="*/ 4185525 w 11243827"/>
              <a:gd name="connsiteY195" fmla="*/ 5617508 h 5641173"/>
              <a:gd name="connsiteX196" fmla="*/ 4177617 w 11243827"/>
              <a:gd name="connsiteY196" fmla="*/ 5610903 h 5641173"/>
              <a:gd name="connsiteX197" fmla="*/ 4136948 w 11243827"/>
              <a:gd name="connsiteY197" fmla="*/ 5608031 h 5641173"/>
              <a:gd name="connsiteX198" fmla="*/ 4132323 w 11243827"/>
              <a:gd name="connsiteY198" fmla="*/ 5609784 h 5641173"/>
              <a:gd name="connsiteX199" fmla="*/ 4098620 w 11243827"/>
              <a:gd name="connsiteY199" fmla="*/ 5599672 h 5641173"/>
              <a:gd name="connsiteX200" fmla="*/ 3963475 w 11243827"/>
              <a:gd name="connsiteY200" fmla="*/ 5581841 h 5641173"/>
              <a:gd name="connsiteX201" fmla="*/ 3703613 w 11243827"/>
              <a:gd name="connsiteY201" fmla="*/ 5572482 h 5641173"/>
              <a:gd name="connsiteX202" fmla="*/ 3432987 w 11243827"/>
              <a:gd name="connsiteY202" fmla="*/ 5545768 h 5641173"/>
              <a:gd name="connsiteX203" fmla="*/ 3176381 w 11243827"/>
              <a:gd name="connsiteY203" fmla="*/ 5556110 h 5641173"/>
              <a:gd name="connsiteX204" fmla="*/ 2710156 w 11243827"/>
              <a:gd name="connsiteY204" fmla="*/ 5527517 h 5641173"/>
              <a:gd name="connsiteX205" fmla="*/ 2550206 w 11243827"/>
              <a:gd name="connsiteY205" fmla="*/ 5524958 h 5641173"/>
              <a:gd name="connsiteX206" fmla="*/ 2443041 w 11243827"/>
              <a:gd name="connsiteY206" fmla="*/ 5523990 h 5641173"/>
              <a:gd name="connsiteX207" fmla="*/ 2435613 w 11243827"/>
              <a:gd name="connsiteY207" fmla="*/ 5526704 h 5641173"/>
              <a:gd name="connsiteX208" fmla="*/ 2405682 w 11243827"/>
              <a:gd name="connsiteY208" fmla="*/ 5528307 h 5641173"/>
              <a:gd name="connsiteX209" fmla="*/ 2397487 w 11243827"/>
              <a:gd name="connsiteY209" fmla="*/ 5540337 h 5641173"/>
              <a:gd name="connsiteX210" fmla="*/ 2297454 w 11243827"/>
              <a:gd name="connsiteY210" fmla="*/ 5550765 h 5641173"/>
              <a:gd name="connsiteX211" fmla="*/ 2056700 w 11243827"/>
              <a:gd name="connsiteY211" fmla="*/ 5555489 h 5641173"/>
              <a:gd name="connsiteX212" fmla="*/ 1878530 w 11243827"/>
              <a:gd name="connsiteY212" fmla="*/ 5535330 h 5641173"/>
              <a:gd name="connsiteX213" fmla="*/ 1859292 w 11243827"/>
              <a:gd name="connsiteY213" fmla="*/ 5535461 h 5641173"/>
              <a:gd name="connsiteX214" fmla="*/ 1835626 w 11243827"/>
              <a:gd name="connsiteY214" fmla="*/ 5533793 h 5641173"/>
              <a:gd name="connsiteX215" fmla="*/ 1798939 w 11243827"/>
              <a:gd name="connsiteY215" fmla="*/ 5540285 h 5641173"/>
              <a:gd name="connsiteX216" fmla="*/ 1779046 w 11243827"/>
              <a:gd name="connsiteY216" fmla="*/ 5549949 h 5641173"/>
              <a:gd name="connsiteX217" fmla="*/ 1772421 w 11243827"/>
              <a:gd name="connsiteY217" fmla="*/ 5549018 h 5641173"/>
              <a:gd name="connsiteX218" fmla="*/ 1772052 w 11243827"/>
              <a:gd name="connsiteY218" fmla="*/ 5545689 h 5641173"/>
              <a:gd name="connsiteX219" fmla="*/ 1711543 w 11243827"/>
              <a:gd name="connsiteY219" fmla="*/ 5534558 h 5641173"/>
              <a:gd name="connsiteX220" fmla="*/ 1631462 w 11243827"/>
              <a:gd name="connsiteY220" fmla="*/ 5491807 h 5641173"/>
              <a:gd name="connsiteX221" fmla="*/ 1538763 w 11243827"/>
              <a:gd name="connsiteY221" fmla="*/ 5482781 h 5641173"/>
              <a:gd name="connsiteX222" fmla="*/ 1501533 w 11243827"/>
              <a:gd name="connsiteY222" fmla="*/ 5467817 h 5641173"/>
              <a:gd name="connsiteX223" fmla="*/ 1461266 w 11243827"/>
              <a:gd name="connsiteY223" fmla="*/ 5469343 h 5641173"/>
              <a:gd name="connsiteX224" fmla="*/ 1449415 w 11243827"/>
              <a:gd name="connsiteY224" fmla="*/ 5460467 h 5641173"/>
              <a:gd name="connsiteX225" fmla="*/ 1447454 w 11243827"/>
              <a:gd name="connsiteY225" fmla="*/ 5458776 h 5641173"/>
              <a:gd name="connsiteX226" fmla="*/ 1437814 w 11243827"/>
              <a:gd name="connsiteY226" fmla="*/ 5455515 h 5641173"/>
              <a:gd name="connsiteX227" fmla="*/ 1437334 w 11243827"/>
              <a:gd name="connsiteY227" fmla="*/ 5450209 h 5641173"/>
              <a:gd name="connsiteX228" fmla="*/ 1424429 w 11243827"/>
              <a:gd name="connsiteY228" fmla="*/ 5442157 h 5641173"/>
              <a:gd name="connsiteX229" fmla="*/ 1406063 w 11243827"/>
              <a:gd name="connsiteY229" fmla="*/ 5437380 h 5641173"/>
              <a:gd name="connsiteX230" fmla="*/ 1316379 w 11243827"/>
              <a:gd name="connsiteY230" fmla="*/ 5419601 h 5641173"/>
              <a:gd name="connsiteX231" fmla="*/ 1264090 w 11243827"/>
              <a:gd name="connsiteY231" fmla="*/ 5406153 h 5641173"/>
              <a:gd name="connsiteX232" fmla="*/ 1246374 w 11243827"/>
              <a:gd name="connsiteY232" fmla="*/ 5396631 h 5641173"/>
              <a:gd name="connsiteX233" fmla="*/ 1220190 w 11243827"/>
              <a:gd name="connsiteY233" fmla="*/ 5386301 h 5641173"/>
              <a:gd name="connsiteX234" fmla="*/ 1175643 w 11243827"/>
              <a:gd name="connsiteY234" fmla="*/ 5364651 h 5641173"/>
              <a:gd name="connsiteX235" fmla="*/ 1150342 w 11243827"/>
              <a:gd name="connsiteY235" fmla="*/ 5358447 h 5641173"/>
              <a:gd name="connsiteX236" fmla="*/ 1112024 w 11243827"/>
              <a:gd name="connsiteY236" fmla="*/ 5345786 h 5641173"/>
              <a:gd name="connsiteX237" fmla="*/ 1100870 w 11243827"/>
              <a:gd name="connsiteY237" fmla="*/ 5343651 h 5641173"/>
              <a:gd name="connsiteX238" fmla="*/ 1096383 w 11243827"/>
              <a:gd name="connsiteY238" fmla="*/ 5343015 h 5641173"/>
              <a:gd name="connsiteX239" fmla="*/ 1058039 w 11243827"/>
              <a:gd name="connsiteY239" fmla="*/ 5343504 h 5641173"/>
              <a:gd name="connsiteX240" fmla="*/ 1055426 w 11243827"/>
              <a:gd name="connsiteY240" fmla="*/ 5339088 h 5641173"/>
              <a:gd name="connsiteX241" fmla="*/ 1044738 w 11243827"/>
              <a:gd name="connsiteY241" fmla="*/ 5333063 h 5641173"/>
              <a:gd name="connsiteX242" fmla="*/ 1033909 w 11243827"/>
              <a:gd name="connsiteY242" fmla="*/ 5335680 h 5641173"/>
              <a:gd name="connsiteX243" fmla="*/ 1012649 w 11243827"/>
              <a:gd name="connsiteY243" fmla="*/ 5334541 h 5641173"/>
              <a:gd name="connsiteX244" fmla="*/ 1007115 w 11243827"/>
              <a:gd name="connsiteY244" fmla="*/ 5332775 h 5641173"/>
              <a:gd name="connsiteX245" fmla="*/ 987447 w 11243827"/>
              <a:gd name="connsiteY245" fmla="*/ 5346462 h 5641173"/>
              <a:gd name="connsiteX246" fmla="*/ 953418 w 11243827"/>
              <a:gd name="connsiteY246" fmla="*/ 5333901 h 5641173"/>
              <a:gd name="connsiteX247" fmla="*/ 916854 w 11243827"/>
              <a:gd name="connsiteY247" fmla="*/ 5329435 h 5641173"/>
              <a:gd name="connsiteX248" fmla="*/ 905651 w 11243827"/>
              <a:gd name="connsiteY248" fmla="*/ 5332114 h 5641173"/>
              <a:gd name="connsiteX249" fmla="*/ 838405 w 11243827"/>
              <a:gd name="connsiteY249" fmla="*/ 5339470 h 5641173"/>
              <a:gd name="connsiteX250" fmla="*/ 817627 w 11243827"/>
              <a:gd name="connsiteY250" fmla="*/ 5330580 h 5641173"/>
              <a:gd name="connsiteX251" fmla="*/ 801817 w 11243827"/>
              <a:gd name="connsiteY251" fmla="*/ 5325937 h 5641173"/>
              <a:gd name="connsiteX252" fmla="*/ 798857 w 11243827"/>
              <a:gd name="connsiteY252" fmla="*/ 5320979 h 5641173"/>
              <a:gd name="connsiteX253" fmla="*/ 788354 w 11243827"/>
              <a:gd name="connsiteY253" fmla="*/ 5320143 h 5641173"/>
              <a:gd name="connsiteX254" fmla="*/ 785726 w 11243827"/>
              <a:gd name="connsiteY254" fmla="*/ 5318989 h 5641173"/>
              <a:gd name="connsiteX255" fmla="*/ 770507 w 11243827"/>
              <a:gd name="connsiteY255" fmla="*/ 5313309 h 5641173"/>
              <a:gd name="connsiteX256" fmla="*/ 733810 w 11243827"/>
              <a:gd name="connsiteY256" fmla="*/ 5324286 h 5641173"/>
              <a:gd name="connsiteX257" fmla="*/ 692117 w 11243827"/>
              <a:gd name="connsiteY257" fmla="*/ 5318786 h 5641173"/>
              <a:gd name="connsiteX258" fmla="*/ 574943 w 11243827"/>
              <a:gd name="connsiteY258" fmla="*/ 5327578 h 5641173"/>
              <a:gd name="connsiteX259" fmla="*/ 441302 w 11243827"/>
              <a:gd name="connsiteY259" fmla="*/ 5307062 h 5641173"/>
              <a:gd name="connsiteX260" fmla="*/ 336819 w 11243827"/>
              <a:gd name="connsiteY260" fmla="*/ 5336690 h 5641173"/>
              <a:gd name="connsiteX261" fmla="*/ 270932 w 11243827"/>
              <a:gd name="connsiteY261" fmla="*/ 5345451 h 5641173"/>
              <a:gd name="connsiteX262" fmla="*/ 194189 w 11243827"/>
              <a:gd name="connsiteY262" fmla="*/ 5343588 h 5641173"/>
              <a:gd name="connsiteX263" fmla="*/ 192552 w 11243827"/>
              <a:gd name="connsiteY263" fmla="*/ 5342845 h 5641173"/>
              <a:gd name="connsiteX264" fmla="*/ 178320 w 11243827"/>
              <a:gd name="connsiteY264" fmla="*/ 5343766 h 5641173"/>
              <a:gd name="connsiteX265" fmla="*/ 175596 w 11243827"/>
              <a:gd name="connsiteY265" fmla="*/ 5346411 h 5641173"/>
              <a:gd name="connsiteX266" fmla="*/ 147287 w 11243827"/>
              <a:gd name="connsiteY266" fmla="*/ 5352625 h 5641173"/>
              <a:gd name="connsiteX267" fmla="*/ 114847 w 11243827"/>
              <a:gd name="connsiteY267" fmla="*/ 5355844 h 5641173"/>
              <a:gd name="connsiteX268" fmla="*/ 114306 w 11243827"/>
              <a:gd name="connsiteY268" fmla="*/ 5354983 h 5641173"/>
              <a:gd name="connsiteX269" fmla="*/ 89264 w 11243827"/>
              <a:gd name="connsiteY269" fmla="*/ 5348886 h 5641173"/>
              <a:gd name="connsiteX270" fmla="*/ 49794 w 11243827"/>
              <a:gd name="connsiteY270" fmla="*/ 5329950 h 5641173"/>
              <a:gd name="connsiteX271" fmla="*/ 19924 w 11243827"/>
              <a:gd name="connsiteY271" fmla="*/ 5334282 h 5641173"/>
              <a:gd name="connsiteX272" fmla="*/ 13819 w 11243827"/>
              <a:gd name="connsiteY272" fmla="*/ 5334653 h 5641173"/>
              <a:gd name="connsiteX273" fmla="*/ 13657 w 11243827"/>
              <a:gd name="connsiteY273" fmla="*/ 5334455 h 5641173"/>
              <a:gd name="connsiteX274" fmla="*/ 7139 w 11243827"/>
              <a:gd name="connsiteY274" fmla="*/ 5334438 h 5641173"/>
              <a:gd name="connsiteX275" fmla="*/ 2684 w 11243827"/>
              <a:gd name="connsiteY275" fmla="*/ 5335333 h 5641173"/>
              <a:gd name="connsiteX276" fmla="*/ 0 w 11243827"/>
              <a:gd name="connsiteY276" fmla="*/ 5335496 h 5641173"/>
              <a:gd name="connsiteX277" fmla="*/ 0 w 11243827"/>
              <a:gd name="connsiteY277" fmla="*/ 10592 h 5641173"/>
              <a:gd name="connsiteX278" fmla="*/ 11243827 w 11243827"/>
              <a:gd name="connsiteY278" fmla="*/ 0 h 5641173"/>
              <a:gd name="connsiteX0" fmla="*/ 11243827 w 11243827"/>
              <a:gd name="connsiteY0" fmla="*/ 0 h 5641173"/>
              <a:gd name="connsiteX1" fmla="*/ 11243827 w 11243827"/>
              <a:gd name="connsiteY1" fmla="*/ 5209610 h 5641173"/>
              <a:gd name="connsiteX2" fmla="*/ 11240675 w 11243827"/>
              <a:gd name="connsiteY2" fmla="*/ 5210442 h 5641173"/>
              <a:gd name="connsiteX3" fmla="*/ 11179959 w 11243827"/>
              <a:gd name="connsiteY3" fmla="*/ 5221199 h 5641173"/>
              <a:gd name="connsiteX4" fmla="*/ 11105493 w 11243827"/>
              <a:gd name="connsiteY4" fmla="*/ 5259905 h 5641173"/>
              <a:gd name="connsiteX5" fmla="*/ 11078640 w 11243827"/>
              <a:gd name="connsiteY5" fmla="*/ 5263531 h 5641173"/>
              <a:gd name="connsiteX6" fmla="*/ 11079616 w 11243827"/>
              <a:gd name="connsiteY6" fmla="*/ 5270380 h 5641173"/>
              <a:gd name="connsiteX7" fmla="*/ 11069641 w 11243827"/>
              <a:gd name="connsiteY7" fmla="*/ 5270884 h 5641173"/>
              <a:gd name="connsiteX8" fmla="*/ 11047377 w 11243827"/>
              <a:gd name="connsiteY8" fmla="*/ 5271051 h 5641173"/>
              <a:gd name="connsiteX9" fmla="*/ 10980705 w 11243827"/>
              <a:gd name="connsiteY9" fmla="*/ 5272951 h 5641173"/>
              <a:gd name="connsiteX10" fmla="*/ 10962514 w 11243827"/>
              <a:gd name="connsiteY10" fmla="*/ 5286084 h 5641173"/>
              <a:gd name="connsiteX11" fmla="*/ 10945307 w 11243827"/>
              <a:gd name="connsiteY11" fmla="*/ 5286290 h 5641173"/>
              <a:gd name="connsiteX12" fmla="*/ 10845516 w 11243827"/>
              <a:gd name="connsiteY12" fmla="*/ 5303894 h 5641173"/>
              <a:gd name="connsiteX13" fmla="*/ 10831795 w 11243827"/>
              <a:gd name="connsiteY13" fmla="*/ 5305210 h 5641173"/>
              <a:gd name="connsiteX14" fmla="*/ 10824365 w 11243827"/>
              <a:gd name="connsiteY14" fmla="*/ 5311111 h 5641173"/>
              <a:gd name="connsiteX15" fmla="*/ 10797756 w 11243827"/>
              <a:gd name="connsiteY15" fmla="*/ 5312285 h 5641173"/>
              <a:gd name="connsiteX16" fmla="*/ 10796525 w 11243827"/>
              <a:gd name="connsiteY16" fmla="*/ 5315645 h 5641173"/>
              <a:gd name="connsiteX17" fmla="*/ 10709063 w 11243827"/>
              <a:gd name="connsiteY17" fmla="*/ 5344492 h 5641173"/>
              <a:gd name="connsiteX18" fmla="*/ 10694078 w 11243827"/>
              <a:gd name="connsiteY18" fmla="*/ 5349258 h 5641173"/>
              <a:gd name="connsiteX19" fmla="*/ 10681131 w 11243827"/>
              <a:gd name="connsiteY19" fmla="*/ 5347812 h 5641173"/>
              <a:gd name="connsiteX20" fmla="*/ 10609448 w 11243827"/>
              <a:gd name="connsiteY20" fmla="*/ 5351931 h 5641173"/>
              <a:gd name="connsiteX21" fmla="*/ 10592397 w 11243827"/>
              <a:gd name="connsiteY21" fmla="*/ 5349402 h 5641173"/>
              <a:gd name="connsiteX22" fmla="*/ 10585227 w 11243827"/>
              <a:gd name="connsiteY22" fmla="*/ 5344063 h 5641173"/>
              <a:gd name="connsiteX23" fmla="*/ 10557472 w 11243827"/>
              <a:gd name="connsiteY23" fmla="*/ 5354151 h 5641173"/>
              <a:gd name="connsiteX24" fmla="*/ 10514646 w 11243827"/>
              <a:gd name="connsiteY24" fmla="*/ 5361064 h 5641173"/>
              <a:gd name="connsiteX25" fmla="*/ 10494292 w 11243827"/>
              <a:gd name="connsiteY25" fmla="*/ 5366054 h 5641173"/>
              <a:gd name="connsiteX26" fmla="*/ 10477869 w 11243827"/>
              <a:gd name="connsiteY26" fmla="*/ 5363025 h 5641173"/>
              <a:gd name="connsiteX27" fmla="*/ 10384411 w 11243827"/>
              <a:gd name="connsiteY27" fmla="*/ 5362257 h 5641173"/>
              <a:gd name="connsiteX28" fmla="*/ 10362921 w 11243827"/>
              <a:gd name="connsiteY28" fmla="*/ 5357444 h 5641173"/>
              <a:gd name="connsiteX29" fmla="*/ 10352736 w 11243827"/>
              <a:gd name="connsiteY29" fmla="*/ 5347851 h 5641173"/>
              <a:gd name="connsiteX30" fmla="*/ 10344754 w 11243827"/>
              <a:gd name="connsiteY30" fmla="*/ 5351272 h 5641173"/>
              <a:gd name="connsiteX31" fmla="*/ 10288226 w 11243827"/>
              <a:gd name="connsiteY31" fmla="*/ 5351613 h 5641173"/>
              <a:gd name="connsiteX32" fmla="*/ 10251350 w 11243827"/>
              <a:gd name="connsiteY32" fmla="*/ 5352711 h 5641173"/>
              <a:gd name="connsiteX33" fmla="*/ 10249108 w 11243827"/>
              <a:gd name="connsiteY33" fmla="*/ 5365881 h 5641173"/>
              <a:gd name="connsiteX34" fmla="*/ 10216272 w 11243827"/>
              <a:gd name="connsiteY34" fmla="*/ 5370573 h 5641173"/>
              <a:gd name="connsiteX35" fmla="*/ 10181278 w 11243827"/>
              <a:gd name="connsiteY35" fmla="*/ 5362119 h 5641173"/>
              <a:gd name="connsiteX36" fmla="*/ 10140033 w 11243827"/>
              <a:gd name="connsiteY36" fmla="*/ 5363304 h 5641173"/>
              <a:gd name="connsiteX37" fmla="*/ 10115353 w 11243827"/>
              <a:gd name="connsiteY37" fmla="*/ 5363869 h 5641173"/>
              <a:gd name="connsiteX38" fmla="*/ 10050578 w 11243827"/>
              <a:gd name="connsiteY38" fmla="*/ 5376153 h 5641173"/>
              <a:gd name="connsiteX39" fmla="*/ 9945478 w 11243827"/>
              <a:gd name="connsiteY39" fmla="*/ 5422859 h 5641173"/>
              <a:gd name="connsiteX40" fmla="*/ 9912481 w 11243827"/>
              <a:gd name="connsiteY40" fmla="*/ 5429477 h 5641173"/>
              <a:gd name="connsiteX41" fmla="*/ 9906713 w 11243827"/>
              <a:gd name="connsiteY41" fmla="*/ 5426784 h 5641173"/>
              <a:gd name="connsiteX42" fmla="*/ 9742436 w 11243827"/>
              <a:gd name="connsiteY42" fmla="*/ 5454834 h 5641173"/>
              <a:gd name="connsiteX43" fmla="*/ 9713044 w 11243827"/>
              <a:gd name="connsiteY43" fmla="*/ 5456476 h 5641173"/>
              <a:gd name="connsiteX44" fmla="*/ 9691033 w 11243827"/>
              <a:gd name="connsiteY44" fmla="*/ 5455451 h 5641173"/>
              <a:gd name="connsiteX45" fmla="*/ 9638355 w 11243827"/>
              <a:gd name="connsiteY45" fmla="*/ 5464794 h 5641173"/>
              <a:gd name="connsiteX46" fmla="*/ 9552434 w 11243827"/>
              <a:gd name="connsiteY46" fmla="*/ 5485280 h 5641173"/>
              <a:gd name="connsiteX47" fmla="*/ 9533883 w 11243827"/>
              <a:gd name="connsiteY47" fmla="*/ 5488516 h 5641173"/>
              <a:gd name="connsiteX48" fmla="*/ 9516916 w 11243827"/>
              <a:gd name="connsiteY48" fmla="*/ 5486828 h 5641173"/>
              <a:gd name="connsiteX49" fmla="*/ 9512093 w 11243827"/>
              <a:gd name="connsiteY49" fmla="*/ 5482541 h 5641173"/>
              <a:gd name="connsiteX50" fmla="*/ 9501725 w 11243827"/>
              <a:gd name="connsiteY50" fmla="*/ 5483603 h 5641173"/>
              <a:gd name="connsiteX51" fmla="*/ 9498754 w 11243827"/>
              <a:gd name="connsiteY51" fmla="*/ 5482951 h 5641173"/>
              <a:gd name="connsiteX52" fmla="*/ 9481932 w 11243827"/>
              <a:gd name="connsiteY52" fmla="*/ 5480151 h 5641173"/>
              <a:gd name="connsiteX53" fmla="*/ 9451321 w 11243827"/>
              <a:gd name="connsiteY53" fmla="*/ 5497375 h 5641173"/>
              <a:gd name="connsiteX54" fmla="*/ 9409298 w 11243827"/>
              <a:gd name="connsiteY54" fmla="*/ 5499478 h 5641173"/>
              <a:gd name="connsiteX55" fmla="*/ 9303056 w 11243827"/>
              <a:gd name="connsiteY55" fmla="*/ 5519093 h 5641173"/>
              <a:gd name="connsiteX56" fmla="*/ 9229078 w 11243827"/>
              <a:gd name="connsiteY56" fmla="*/ 5524154 h 5641173"/>
              <a:gd name="connsiteX57" fmla="*/ 9165105 w 11243827"/>
              <a:gd name="connsiteY57" fmla="*/ 5532892 h 5641173"/>
              <a:gd name="connsiteX58" fmla="*/ 9077301 w 11243827"/>
              <a:gd name="connsiteY58" fmla="*/ 5580356 h 5641173"/>
              <a:gd name="connsiteX59" fmla="*/ 8960065 w 11243827"/>
              <a:gd name="connsiteY59" fmla="*/ 5597982 h 5641173"/>
              <a:gd name="connsiteX60" fmla="*/ 8953536 w 11243827"/>
              <a:gd name="connsiteY60" fmla="*/ 5606638 h 5641173"/>
              <a:gd name="connsiteX61" fmla="*/ 8943907 w 11243827"/>
              <a:gd name="connsiteY61" fmla="*/ 5612541 h 5641173"/>
              <a:gd name="connsiteX62" fmla="*/ 8942046 w 11243827"/>
              <a:gd name="connsiteY62" fmla="*/ 5612112 h 5641173"/>
              <a:gd name="connsiteX63" fmla="*/ 8928824 w 11243827"/>
              <a:gd name="connsiteY63" fmla="*/ 5615549 h 5641173"/>
              <a:gd name="connsiteX64" fmla="*/ 8927294 w 11243827"/>
              <a:gd name="connsiteY64" fmla="*/ 5618607 h 5641173"/>
              <a:gd name="connsiteX65" fmla="*/ 8918651 w 11243827"/>
              <a:gd name="connsiteY65" fmla="*/ 5621688 h 5641173"/>
              <a:gd name="connsiteX66" fmla="*/ 8902772 w 11243827"/>
              <a:gd name="connsiteY66" fmla="*/ 5629703 h 5641173"/>
              <a:gd name="connsiteX67" fmla="*/ 8898724 w 11243827"/>
              <a:gd name="connsiteY67" fmla="*/ 5629379 h 5641173"/>
              <a:gd name="connsiteX68" fmla="*/ 8873099 w 11243827"/>
              <a:gd name="connsiteY68" fmla="*/ 5638628 h 5641173"/>
              <a:gd name="connsiteX69" fmla="*/ 8872234 w 11243827"/>
              <a:gd name="connsiteY69" fmla="*/ 5637889 h 5641173"/>
              <a:gd name="connsiteX70" fmla="*/ 8862777 w 11243827"/>
              <a:gd name="connsiteY70" fmla="*/ 5636711 h 5641173"/>
              <a:gd name="connsiteX71" fmla="*/ 8845869 w 11243827"/>
              <a:gd name="connsiteY71" fmla="*/ 5636436 h 5641173"/>
              <a:gd name="connsiteX72" fmla="*/ 8800548 w 11243827"/>
              <a:gd name="connsiteY72" fmla="*/ 5625084 h 5641173"/>
              <a:gd name="connsiteX73" fmla="*/ 8773774 w 11243827"/>
              <a:gd name="connsiteY73" fmla="*/ 5634630 h 5641173"/>
              <a:gd name="connsiteX74" fmla="*/ 8698255 w 11243827"/>
              <a:gd name="connsiteY74" fmla="*/ 5636083 h 5641173"/>
              <a:gd name="connsiteX75" fmla="*/ 8619167 w 11243827"/>
              <a:gd name="connsiteY75" fmla="*/ 5619130 h 5641173"/>
              <a:gd name="connsiteX76" fmla="*/ 8539822 w 11243827"/>
              <a:gd name="connsiteY76" fmla="*/ 5616905 h 5641173"/>
              <a:gd name="connsiteX77" fmla="*/ 8511094 w 11243827"/>
              <a:gd name="connsiteY77" fmla="*/ 5617360 h 5641173"/>
              <a:gd name="connsiteX78" fmla="*/ 8459886 w 11243827"/>
              <a:gd name="connsiteY78" fmla="*/ 5612612 h 5641173"/>
              <a:gd name="connsiteX79" fmla="*/ 8436432 w 11243827"/>
              <a:gd name="connsiteY79" fmla="*/ 5606990 h 5641173"/>
              <a:gd name="connsiteX80" fmla="*/ 8435403 w 11243827"/>
              <a:gd name="connsiteY80" fmla="*/ 5607336 h 5641173"/>
              <a:gd name="connsiteX81" fmla="*/ 8433307 w 11243827"/>
              <a:gd name="connsiteY81" fmla="*/ 5604917 h 5641173"/>
              <a:gd name="connsiteX82" fmla="*/ 8428968 w 11243827"/>
              <a:gd name="connsiteY82" fmla="*/ 5603796 h 5641173"/>
              <a:gd name="connsiteX83" fmla="*/ 8417124 w 11243827"/>
              <a:gd name="connsiteY83" fmla="*/ 5604518 h 5641173"/>
              <a:gd name="connsiteX84" fmla="*/ 8412669 w 11243827"/>
              <a:gd name="connsiteY84" fmla="*/ 5605413 h 5641173"/>
              <a:gd name="connsiteX85" fmla="*/ 8406152 w 11243827"/>
              <a:gd name="connsiteY85" fmla="*/ 5605396 h 5641173"/>
              <a:gd name="connsiteX86" fmla="*/ 8405989 w 11243827"/>
              <a:gd name="connsiteY86" fmla="*/ 5605197 h 5641173"/>
              <a:gd name="connsiteX87" fmla="*/ 8399884 w 11243827"/>
              <a:gd name="connsiteY87" fmla="*/ 5605568 h 5641173"/>
              <a:gd name="connsiteX88" fmla="*/ 8370014 w 11243827"/>
              <a:gd name="connsiteY88" fmla="*/ 5609900 h 5641173"/>
              <a:gd name="connsiteX89" fmla="*/ 8330544 w 11243827"/>
              <a:gd name="connsiteY89" fmla="*/ 5590964 h 5641173"/>
              <a:gd name="connsiteX90" fmla="*/ 8314221 w 11243827"/>
              <a:gd name="connsiteY90" fmla="*/ 5587682 h 5641173"/>
              <a:gd name="connsiteX91" fmla="*/ 8305502 w 11243827"/>
              <a:gd name="connsiteY91" fmla="*/ 5584868 h 5641173"/>
              <a:gd name="connsiteX92" fmla="*/ 8304962 w 11243827"/>
              <a:gd name="connsiteY92" fmla="*/ 5584007 h 5641173"/>
              <a:gd name="connsiteX93" fmla="*/ 8276324 w 11243827"/>
              <a:gd name="connsiteY93" fmla="*/ 5588260 h 5641173"/>
              <a:gd name="connsiteX94" fmla="*/ 8272522 w 11243827"/>
              <a:gd name="connsiteY94" fmla="*/ 5587226 h 5641173"/>
              <a:gd name="connsiteX95" fmla="*/ 8253857 w 11243827"/>
              <a:gd name="connsiteY95" fmla="*/ 5592043 h 5641173"/>
              <a:gd name="connsiteX96" fmla="*/ 8244212 w 11243827"/>
              <a:gd name="connsiteY96" fmla="*/ 5593439 h 5641173"/>
              <a:gd name="connsiteX97" fmla="*/ 8241488 w 11243827"/>
              <a:gd name="connsiteY97" fmla="*/ 5596085 h 5641173"/>
              <a:gd name="connsiteX98" fmla="*/ 8227256 w 11243827"/>
              <a:gd name="connsiteY98" fmla="*/ 5597005 h 5641173"/>
              <a:gd name="connsiteX99" fmla="*/ 8225619 w 11243827"/>
              <a:gd name="connsiteY99" fmla="*/ 5596262 h 5641173"/>
              <a:gd name="connsiteX100" fmla="*/ 8213882 w 11243827"/>
              <a:gd name="connsiteY100" fmla="*/ 5600179 h 5641173"/>
              <a:gd name="connsiteX101" fmla="*/ 8204045 w 11243827"/>
              <a:gd name="connsiteY101" fmla="*/ 5607275 h 5641173"/>
              <a:gd name="connsiteX102" fmla="*/ 8082989 w 11243827"/>
              <a:gd name="connsiteY102" fmla="*/ 5603160 h 5641173"/>
              <a:gd name="connsiteX103" fmla="*/ 7976942 w 11243827"/>
              <a:gd name="connsiteY103" fmla="*/ 5598455 h 5641173"/>
              <a:gd name="connsiteX104" fmla="*/ 7950121 w 11243827"/>
              <a:gd name="connsiteY104" fmla="*/ 5590893 h 5641173"/>
              <a:gd name="connsiteX105" fmla="*/ 7727691 w 11243827"/>
              <a:gd name="connsiteY105" fmla="*/ 5621064 h 5641173"/>
              <a:gd name="connsiteX106" fmla="*/ 7685998 w 11243827"/>
              <a:gd name="connsiteY106" fmla="*/ 5615564 h 5641173"/>
              <a:gd name="connsiteX107" fmla="*/ 7649302 w 11243827"/>
              <a:gd name="connsiteY107" fmla="*/ 5626541 h 5641173"/>
              <a:gd name="connsiteX108" fmla="*/ 7634083 w 11243827"/>
              <a:gd name="connsiteY108" fmla="*/ 5620862 h 5641173"/>
              <a:gd name="connsiteX109" fmla="*/ 7631455 w 11243827"/>
              <a:gd name="connsiteY109" fmla="*/ 5619708 h 5641173"/>
              <a:gd name="connsiteX110" fmla="*/ 7620952 w 11243827"/>
              <a:gd name="connsiteY110" fmla="*/ 5618872 h 5641173"/>
              <a:gd name="connsiteX111" fmla="*/ 7617992 w 11243827"/>
              <a:gd name="connsiteY111" fmla="*/ 5613914 h 5641173"/>
              <a:gd name="connsiteX112" fmla="*/ 7602182 w 11243827"/>
              <a:gd name="connsiteY112" fmla="*/ 5609271 h 5641173"/>
              <a:gd name="connsiteX113" fmla="*/ 7582847 w 11243827"/>
              <a:gd name="connsiteY113" fmla="*/ 5609047 h 5641173"/>
              <a:gd name="connsiteX114" fmla="*/ 7514158 w 11243827"/>
              <a:gd name="connsiteY114" fmla="*/ 5607737 h 5641173"/>
              <a:gd name="connsiteX115" fmla="*/ 7502955 w 11243827"/>
              <a:gd name="connsiteY115" fmla="*/ 5610415 h 5641173"/>
              <a:gd name="connsiteX116" fmla="*/ 7466391 w 11243827"/>
              <a:gd name="connsiteY116" fmla="*/ 5605949 h 5641173"/>
              <a:gd name="connsiteX117" fmla="*/ 7433806 w 11243827"/>
              <a:gd name="connsiteY117" fmla="*/ 5604945 h 5641173"/>
              <a:gd name="connsiteX118" fmla="*/ 7412693 w 11243827"/>
              <a:gd name="connsiteY118" fmla="*/ 5607075 h 5641173"/>
              <a:gd name="connsiteX119" fmla="*/ 7407159 w 11243827"/>
              <a:gd name="connsiteY119" fmla="*/ 5605310 h 5641173"/>
              <a:gd name="connsiteX120" fmla="*/ 7385900 w 11243827"/>
              <a:gd name="connsiteY120" fmla="*/ 5604171 h 5641173"/>
              <a:gd name="connsiteX121" fmla="*/ 7375071 w 11243827"/>
              <a:gd name="connsiteY121" fmla="*/ 5606788 h 5641173"/>
              <a:gd name="connsiteX122" fmla="*/ 7364382 w 11243827"/>
              <a:gd name="connsiteY122" fmla="*/ 5600762 h 5641173"/>
              <a:gd name="connsiteX123" fmla="*/ 7361770 w 11243827"/>
              <a:gd name="connsiteY123" fmla="*/ 5596347 h 5641173"/>
              <a:gd name="connsiteX124" fmla="*/ 7346641 w 11243827"/>
              <a:gd name="connsiteY124" fmla="*/ 5598329 h 5641173"/>
              <a:gd name="connsiteX125" fmla="*/ 7334238 w 11243827"/>
              <a:gd name="connsiteY125" fmla="*/ 5594014 h 5641173"/>
              <a:gd name="connsiteX126" fmla="*/ 7323426 w 11243827"/>
              <a:gd name="connsiteY126" fmla="*/ 5596835 h 5641173"/>
              <a:gd name="connsiteX127" fmla="*/ 7318938 w 11243827"/>
              <a:gd name="connsiteY127" fmla="*/ 5596200 h 5641173"/>
              <a:gd name="connsiteX128" fmla="*/ 7307784 w 11243827"/>
              <a:gd name="connsiteY128" fmla="*/ 5594065 h 5641173"/>
              <a:gd name="connsiteX129" fmla="*/ 7288540 w 11243827"/>
              <a:gd name="connsiteY129" fmla="*/ 5589320 h 5641173"/>
              <a:gd name="connsiteX130" fmla="*/ 7282537 w 11243827"/>
              <a:gd name="connsiteY130" fmla="*/ 5588660 h 5641173"/>
              <a:gd name="connsiteX131" fmla="*/ 7269466 w 11243827"/>
              <a:gd name="connsiteY131" fmla="*/ 5581404 h 5641173"/>
              <a:gd name="connsiteX132" fmla="*/ 7244165 w 11243827"/>
              <a:gd name="connsiteY132" fmla="*/ 5575200 h 5641173"/>
              <a:gd name="connsiteX133" fmla="*/ 7199619 w 11243827"/>
              <a:gd name="connsiteY133" fmla="*/ 5553550 h 5641173"/>
              <a:gd name="connsiteX134" fmla="*/ 7173434 w 11243827"/>
              <a:gd name="connsiteY134" fmla="*/ 5543219 h 5641173"/>
              <a:gd name="connsiteX135" fmla="*/ 7155718 w 11243827"/>
              <a:gd name="connsiteY135" fmla="*/ 5533697 h 5641173"/>
              <a:gd name="connsiteX136" fmla="*/ 7103430 w 11243827"/>
              <a:gd name="connsiteY136" fmla="*/ 5520249 h 5641173"/>
              <a:gd name="connsiteX137" fmla="*/ 7013746 w 11243827"/>
              <a:gd name="connsiteY137" fmla="*/ 5502470 h 5641173"/>
              <a:gd name="connsiteX138" fmla="*/ 6995379 w 11243827"/>
              <a:gd name="connsiteY138" fmla="*/ 5497693 h 5641173"/>
              <a:gd name="connsiteX139" fmla="*/ 6982475 w 11243827"/>
              <a:gd name="connsiteY139" fmla="*/ 5489641 h 5641173"/>
              <a:gd name="connsiteX140" fmla="*/ 6981994 w 11243827"/>
              <a:gd name="connsiteY140" fmla="*/ 5484335 h 5641173"/>
              <a:gd name="connsiteX141" fmla="*/ 6972355 w 11243827"/>
              <a:gd name="connsiteY141" fmla="*/ 5481074 h 5641173"/>
              <a:gd name="connsiteX142" fmla="*/ 6970394 w 11243827"/>
              <a:gd name="connsiteY142" fmla="*/ 5479383 h 5641173"/>
              <a:gd name="connsiteX143" fmla="*/ 6958543 w 11243827"/>
              <a:gd name="connsiteY143" fmla="*/ 5470507 h 5641173"/>
              <a:gd name="connsiteX144" fmla="*/ 6918276 w 11243827"/>
              <a:gd name="connsiteY144" fmla="*/ 5472034 h 5641173"/>
              <a:gd name="connsiteX145" fmla="*/ 6881046 w 11243827"/>
              <a:gd name="connsiteY145" fmla="*/ 5457070 h 5641173"/>
              <a:gd name="connsiteX146" fmla="*/ 6752164 w 11243827"/>
              <a:gd name="connsiteY146" fmla="*/ 5425021 h 5641173"/>
              <a:gd name="connsiteX147" fmla="*/ 6724964 w 11243827"/>
              <a:gd name="connsiteY147" fmla="*/ 5414071 h 5641173"/>
              <a:gd name="connsiteX148" fmla="*/ 6683286 w 11243827"/>
              <a:gd name="connsiteY148" fmla="*/ 5432830 h 5641173"/>
              <a:gd name="connsiteX149" fmla="*/ 6644277 w 11243827"/>
              <a:gd name="connsiteY149" fmla="*/ 5429684 h 5641173"/>
              <a:gd name="connsiteX150" fmla="*/ 6532914 w 11243827"/>
              <a:gd name="connsiteY150" fmla="*/ 5431205 h 5641173"/>
              <a:gd name="connsiteX151" fmla="*/ 6307459 w 11243827"/>
              <a:gd name="connsiteY151" fmla="*/ 5467087 h 5641173"/>
              <a:gd name="connsiteX152" fmla="*/ 6196243 w 11243827"/>
              <a:gd name="connsiteY152" fmla="*/ 5515042 h 5641173"/>
              <a:gd name="connsiteX153" fmla="*/ 6099124 w 11243827"/>
              <a:gd name="connsiteY153" fmla="*/ 5516848 h 5641173"/>
              <a:gd name="connsiteX154" fmla="*/ 6016077 w 11243827"/>
              <a:gd name="connsiteY154" fmla="*/ 5528642 h 5641173"/>
              <a:gd name="connsiteX155" fmla="*/ 6004389 w 11243827"/>
              <a:gd name="connsiteY155" fmla="*/ 5531206 h 5641173"/>
              <a:gd name="connsiteX156" fmla="*/ 5933945 w 11243827"/>
              <a:gd name="connsiteY156" fmla="*/ 5538840 h 5641173"/>
              <a:gd name="connsiteX157" fmla="*/ 5883936 w 11243827"/>
              <a:gd name="connsiteY157" fmla="*/ 5553807 h 5641173"/>
              <a:gd name="connsiteX158" fmla="*/ 5798331 w 11243827"/>
              <a:gd name="connsiteY158" fmla="*/ 5564248 h 5641173"/>
              <a:gd name="connsiteX159" fmla="*/ 5712738 w 11243827"/>
              <a:gd name="connsiteY159" fmla="*/ 5573120 h 5641173"/>
              <a:gd name="connsiteX160" fmla="*/ 5681342 w 11243827"/>
              <a:gd name="connsiteY160" fmla="*/ 5575621 h 5641173"/>
              <a:gd name="connsiteX161" fmla="*/ 5627167 w 11243827"/>
              <a:gd name="connsiteY161" fmla="*/ 5583215 h 5641173"/>
              <a:gd name="connsiteX162" fmla="*/ 5591414 w 11243827"/>
              <a:gd name="connsiteY162" fmla="*/ 5587695 h 5641173"/>
              <a:gd name="connsiteX163" fmla="*/ 5583028 w 11243827"/>
              <a:gd name="connsiteY163" fmla="*/ 5580877 h 5641173"/>
              <a:gd name="connsiteX164" fmla="*/ 5549426 w 11243827"/>
              <a:gd name="connsiteY164" fmla="*/ 5582858 h 5641173"/>
              <a:gd name="connsiteX165" fmla="*/ 5519999 w 11243827"/>
              <a:gd name="connsiteY165" fmla="*/ 5592246 h 5641173"/>
              <a:gd name="connsiteX166" fmla="*/ 5480028 w 11243827"/>
              <a:gd name="connsiteY166" fmla="*/ 5597282 h 5641173"/>
              <a:gd name="connsiteX167" fmla="*/ 5456175 w 11243827"/>
              <a:gd name="connsiteY167" fmla="*/ 5600371 h 5641173"/>
              <a:gd name="connsiteX168" fmla="*/ 5388463 w 11243827"/>
              <a:gd name="connsiteY168" fmla="*/ 5602638 h 5641173"/>
              <a:gd name="connsiteX169" fmla="*/ 5265898 w 11243827"/>
              <a:gd name="connsiteY169" fmla="*/ 5591830 h 5641173"/>
              <a:gd name="connsiteX170" fmla="*/ 5231231 w 11243827"/>
              <a:gd name="connsiteY170" fmla="*/ 5592790 h 5641173"/>
              <a:gd name="connsiteX171" fmla="*/ 5226996 w 11243827"/>
              <a:gd name="connsiteY171" fmla="*/ 5595040 h 5641173"/>
              <a:gd name="connsiteX172" fmla="*/ 5175988 w 11243827"/>
              <a:gd name="connsiteY172" fmla="*/ 5588131 h 5641173"/>
              <a:gd name="connsiteX173" fmla="*/ 5107470 w 11243827"/>
              <a:gd name="connsiteY173" fmla="*/ 5594771 h 5641173"/>
              <a:gd name="connsiteX174" fmla="*/ 5027868 w 11243827"/>
              <a:gd name="connsiteY174" fmla="*/ 5605624 h 5641173"/>
              <a:gd name="connsiteX175" fmla="*/ 5007324 w 11243827"/>
              <a:gd name="connsiteY175" fmla="*/ 5609209 h 5641173"/>
              <a:gd name="connsiteX176" fmla="*/ 4952559 w 11243827"/>
              <a:gd name="connsiteY176" fmla="*/ 5611402 h 5641173"/>
              <a:gd name="connsiteX177" fmla="*/ 4826081 w 11243827"/>
              <a:gd name="connsiteY177" fmla="*/ 5616191 h 5641173"/>
              <a:gd name="connsiteX178" fmla="*/ 4823501 w 11243827"/>
              <a:gd name="connsiteY178" fmla="*/ 5619174 h 5641173"/>
              <a:gd name="connsiteX179" fmla="*/ 4813093 w 11243827"/>
              <a:gd name="connsiteY179" fmla="*/ 5620026 h 5641173"/>
              <a:gd name="connsiteX180" fmla="*/ 4810563 w 11243827"/>
              <a:gd name="connsiteY180" fmla="*/ 5620787 h 5641173"/>
              <a:gd name="connsiteX181" fmla="*/ 4795818 w 11243827"/>
              <a:gd name="connsiteY181" fmla="*/ 5624618 h 5641173"/>
              <a:gd name="connsiteX182" fmla="*/ 4758404 w 11243827"/>
              <a:gd name="connsiteY182" fmla="*/ 5619510 h 5641173"/>
              <a:gd name="connsiteX183" fmla="*/ 4717254 w 11243827"/>
              <a:gd name="connsiteY183" fmla="*/ 5624155 h 5641173"/>
              <a:gd name="connsiteX184" fmla="*/ 4591958 w 11243827"/>
              <a:gd name="connsiteY184" fmla="*/ 5624710 h 5641173"/>
              <a:gd name="connsiteX185" fmla="*/ 4476215 w 11243827"/>
              <a:gd name="connsiteY185" fmla="*/ 5628210 h 5641173"/>
              <a:gd name="connsiteX186" fmla="*/ 4425193 w 11243827"/>
              <a:gd name="connsiteY186" fmla="*/ 5627414 h 5641173"/>
              <a:gd name="connsiteX187" fmla="*/ 4383866 w 11243827"/>
              <a:gd name="connsiteY187" fmla="*/ 5626546 h 5641173"/>
              <a:gd name="connsiteX188" fmla="*/ 4385596 w 11243827"/>
              <a:gd name="connsiteY188" fmla="*/ 5634646 h 5641173"/>
              <a:gd name="connsiteX189" fmla="*/ 4360864 w 11243827"/>
              <a:gd name="connsiteY189" fmla="*/ 5641173 h 5641173"/>
              <a:gd name="connsiteX190" fmla="*/ 4328321 w 11243827"/>
              <a:gd name="connsiteY190" fmla="*/ 5626332 h 5641173"/>
              <a:gd name="connsiteX191" fmla="*/ 4309842 w 11243827"/>
              <a:gd name="connsiteY191" fmla="*/ 5626471 h 5641173"/>
              <a:gd name="connsiteX192" fmla="*/ 4277424 w 11243827"/>
              <a:gd name="connsiteY192" fmla="*/ 5631598 h 5641173"/>
              <a:gd name="connsiteX193" fmla="*/ 4266627 w 11243827"/>
              <a:gd name="connsiteY193" fmla="*/ 5633969 h 5641173"/>
              <a:gd name="connsiteX194" fmla="*/ 4185525 w 11243827"/>
              <a:gd name="connsiteY194" fmla="*/ 5617508 h 5641173"/>
              <a:gd name="connsiteX195" fmla="*/ 4177617 w 11243827"/>
              <a:gd name="connsiteY195" fmla="*/ 5610903 h 5641173"/>
              <a:gd name="connsiteX196" fmla="*/ 4136948 w 11243827"/>
              <a:gd name="connsiteY196" fmla="*/ 5608031 h 5641173"/>
              <a:gd name="connsiteX197" fmla="*/ 4132323 w 11243827"/>
              <a:gd name="connsiteY197" fmla="*/ 5609784 h 5641173"/>
              <a:gd name="connsiteX198" fmla="*/ 4098620 w 11243827"/>
              <a:gd name="connsiteY198" fmla="*/ 5599672 h 5641173"/>
              <a:gd name="connsiteX199" fmla="*/ 3963475 w 11243827"/>
              <a:gd name="connsiteY199" fmla="*/ 5581841 h 5641173"/>
              <a:gd name="connsiteX200" fmla="*/ 3703613 w 11243827"/>
              <a:gd name="connsiteY200" fmla="*/ 5572482 h 5641173"/>
              <a:gd name="connsiteX201" fmla="*/ 3432987 w 11243827"/>
              <a:gd name="connsiteY201" fmla="*/ 5545768 h 5641173"/>
              <a:gd name="connsiteX202" fmla="*/ 3176381 w 11243827"/>
              <a:gd name="connsiteY202" fmla="*/ 5556110 h 5641173"/>
              <a:gd name="connsiteX203" fmla="*/ 2710156 w 11243827"/>
              <a:gd name="connsiteY203" fmla="*/ 5527517 h 5641173"/>
              <a:gd name="connsiteX204" fmla="*/ 2550206 w 11243827"/>
              <a:gd name="connsiteY204" fmla="*/ 5524958 h 5641173"/>
              <a:gd name="connsiteX205" fmla="*/ 2443041 w 11243827"/>
              <a:gd name="connsiteY205" fmla="*/ 5523990 h 5641173"/>
              <a:gd name="connsiteX206" fmla="*/ 2435613 w 11243827"/>
              <a:gd name="connsiteY206" fmla="*/ 5526704 h 5641173"/>
              <a:gd name="connsiteX207" fmla="*/ 2405682 w 11243827"/>
              <a:gd name="connsiteY207" fmla="*/ 5528307 h 5641173"/>
              <a:gd name="connsiteX208" fmla="*/ 2397487 w 11243827"/>
              <a:gd name="connsiteY208" fmla="*/ 5540337 h 5641173"/>
              <a:gd name="connsiteX209" fmla="*/ 2297454 w 11243827"/>
              <a:gd name="connsiteY209" fmla="*/ 5550765 h 5641173"/>
              <a:gd name="connsiteX210" fmla="*/ 2056700 w 11243827"/>
              <a:gd name="connsiteY210" fmla="*/ 5555489 h 5641173"/>
              <a:gd name="connsiteX211" fmla="*/ 1878530 w 11243827"/>
              <a:gd name="connsiteY211" fmla="*/ 5535330 h 5641173"/>
              <a:gd name="connsiteX212" fmla="*/ 1859292 w 11243827"/>
              <a:gd name="connsiteY212" fmla="*/ 5535461 h 5641173"/>
              <a:gd name="connsiteX213" fmla="*/ 1835626 w 11243827"/>
              <a:gd name="connsiteY213" fmla="*/ 5533793 h 5641173"/>
              <a:gd name="connsiteX214" fmla="*/ 1798939 w 11243827"/>
              <a:gd name="connsiteY214" fmla="*/ 5540285 h 5641173"/>
              <a:gd name="connsiteX215" fmla="*/ 1779046 w 11243827"/>
              <a:gd name="connsiteY215" fmla="*/ 5549949 h 5641173"/>
              <a:gd name="connsiteX216" fmla="*/ 1772421 w 11243827"/>
              <a:gd name="connsiteY216" fmla="*/ 5549018 h 5641173"/>
              <a:gd name="connsiteX217" fmla="*/ 1772052 w 11243827"/>
              <a:gd name="connsiteY217" fmla="*/ 5545689 h 5641173"/>
              <a:gd name="connsiteX218" fmla="*/ 1711543 w 11243827"/>
              <a:gd name="connsiteY218" fmla="*/ 5534558 h 5641173"/>
              <a:gd name="connsiteX219" fmla="*/ 1631462 w 11243827"/>
              <a:gd name="connsiteY219" fmla="*/ 5491807 h 5641173"/>
              <a:gd name="connsiteX220" fmla="*/ 1538763 w 11243827"/>
              <a:gd name="connsiteY220" fmla="*/ 5482781 h 5641173"/>
              <a:gd name="connsiteX221" fmla="*/ 1501533 w 11243827"/>
              <a:gd name="connsiteY221" fmla="*/ 5467817 h 5641173"/>
              <a:gd name="connsiteX222" fmla="*/ 1461266 w 11243827"/>
              <a:gd name="connsiteY222" fmla="*/ 5469343 h 5641173"/>
              <a:gd name="connsiteX223" fmla="*/ 1449415 w 11243827"/>
              <a:gd name="connsiteY223" fmla="*/ 5460467 h 5641173"/>
              <a:gd name="connsiteX224" fmla="*/ 1447454 w 11243827"/>
              <a:gd name="connsiteY224" fmla="*/ 5458776 h 5641173"/>
              <a:gd name="connsiteX225" fmla="*/ 1437814 w 11243827"/>
              <a:gd name="connsiteY225" fmla="*/ 5455515 h 5641173"/>
              <a:gd name="connsiteX226" fmla="*/ 1437334 w 11243827"/>
              <a:gd name="connsiteY226" fmla="*/ 5450209 h 5641173"/>
              <a:gd name="connsiteX227" fmla="*/ 1424429 w 11243827"/>
              <a:gd name="connsiteY227" fmla="*/ 5442157 h 5641173"/>
              <a:gd name="connsiteX228" fmla="*/ 1406063 w 11243827"/>
              <a:gd name="connsiteY228" fmla="*/ 5437380 h 5641173"/>
              <a:gd name="connsiteX229" fmla="*/ 1316379 w 11243827"/>
              <a:gd name="connsiteY229" fmla="*/ 5419601 h 5641173"/>
              <a:gd name="connsiteX230" fmla="*/ 1264090 w 11243827"/>
              <a:gd name="connsiteY230" fmla="*/ 5406153 h 5641173"/>
              <a:gd name="connsiteX231" fmla="*/ 1246374 w 11243827"/>
              <a:gd name="connsiteY231" fmla="*/ 5396631 h 5641173"/>
              <a:gd name="connsiteX232" fmla="*/ 1220190 w 11243827"/>
              <a:gd name="connsiteY232" fmla="*/ 5386301 h 5641173"/>
              <a:gd name="connsiteX233" fmla="*/ 1175643 w 11243827"/>
              <a:gd name="connsiteY233" fmla="*/ 5364651 h 5641173"/>
              <a:gd name="connsiteX234" fmla="*/ 1150342 w 11243827"/>
              <a:gd name="connsiteY234" fmla="*/ 5358447 h 5641173"/>
              <a:gd name="connsiteX235" fmla="*/ 1112024 w 11243827"/>
              <a:gd name="connsiteY235" fmla="*/ 5345786 h 5641173"/>
              <a:gd name="connsiteX236" fmla="*/ 1100870 w 11243827"/>
              <a:gd name="connsiteY236" fmla="*/ 5343651 h 5641173"/>
              <a:gd name="connsiteX237" fmla="*/ 1096383 w 11243827"/>
              <a:gd name="connsiteY237" fmla="*/ 5343015 h 5641173"/>
              <a:gd name="connsiteX238" fmla="*/ 1058039 w 11243827"/>
              <a:gd name="connsiteY238" fmla="*/ 5343504 h 5641173"/>
              <a:gd name="connsiteX239" fmla="*/ 1055426 w 11243827"/>
              <a:gd name="connsiteY239" fmla="*/ 5339088 h 5641173"/>
              <a:gd name="connsiteX240" fmla="*/ 1044738 w 11243827"/>
              <a:gd name="connsiteY240" fmla="*/ 5333063 h 5641173"/>
              <a:gd name="connsiteX241" fmla="*/ 1033909 w 11243827"/>
              <a:gd name="connsiteY241" fmla="*/ 5335680 h 5641173"/>
              <a:gd name="connsiteX242" fmla="*/ 1012649 w 11243827"/>
              <a:gd name="connsiteY242" fmla="*/ 5334541 h 5641173"/>
              <a:gd name="connsiteX243" fmla="*/ 1007115 w 11243827"/>
              <a:gd name="connsiteY243" fmla="*/ 5332775 h 5641173"/>
              <a:gd name="connsiteX244" fmla="*/ 987447 w 11243827"/>
              <a:gd name="connsiteY244" fmla="*/ 5346462 h 5641173"/>
              <a:gd name="connsiteX245" fmla="*/ 953418 w 11243827"/>
              <a:gd name="connsiteY245" fmla="*/ 5333901 h 5641173"/>
              <a:gd name="connsiteX246" fmla="*/ 916854 w 11243827"/>
              <a:gd name="connsiteY246" fmla="*/ 5329435 h 5641173"/>
              <a:gd name="connsiteX247" fmla="*/ 905651 w 11243827"/>
              <a:gd name="connsiteY247" fmla="*/ 5332114 h 5641173"/>
              <a:gd name="connsiteX248" fmla="*/ 838405 w 11243827"/>
              <a:gd name="connsiteY248" fmla="*/ 5339470 h 5641173"/>
              <a:gd name="connsiteX249" fmla="*/ 817627 w 11243827"/>
              <a:gd name="connsiteY249" fmla="*/ 5330580 h 5641173"/>
              <a:gd name="connsiteX250" fmla="*/ 801817 w 11243827"/>
              <a:gd name="connsiteY250" fmla="*/ 5325937 h 5641173"/>
              <a:gd name="connsiteX251" fmla="*/ 798857 w 11243827"/>
              <a:gd name="connsiteY251" fmla="*/ 5320979 h 5641173"/>
              <a:gd name="connsiteX252" fmla="*/ 788354 w 11243827"/>
              <a:gd name="connsiteY252" fmla="*/ 5320143 h 5641173"/>
              <a:gd name="connsiteX253" fmla="*/ 785726 w 11243827"/>
              <a:gd name="connsiteY253" fmla="*/ 5318989 h 5641173"/>
              <a:gd name="connsiteX254" fmla="*/ 770507 w 11243827"/>
              <a:gd name="connsiteY254" fmla="*/ 5313309 h 5641173"/>
              <a:gd name="connsiteX255" fmla="*/ 733810 w 11243827"/>
              <a:gd name="connsiteY255" fmla="*/ 5324286 h 5641173"/>
              <a:gd name="connsiteX256" fmla="*/ 692117 w 11243827"/>
              <a:gd name="connsiteY256" fmla="*/ 5318786 h 5641173"/>
              <a:gd name="connsiteX257" fmla="*/ 574943 w 11243827"/>
              <a:gd name="connsiteY257" fmla="*/ 5327578 h 5641173"/>
              <a:gd name="connsiteX258" fmla="*/ 441302 w 11243827"/>
              <a:gd name="connsiteY258" fmla="*/ 5307062 h 5641173"/>
              <a:gd name="connsiteX259" fmla="*/ 336819 w 11243827"/>
              <a:gd name="connsiteY259" fmla="*/ 5336690 h 5641173"/>
              <a:gd name="connsiteX260" fmla="*/ 270932 w 11243827"/>
              <a:gd name="connsiteY260" fmla="*/ 5345451 h 5641173"/>
              <a:gd name="connsiteX261" fmla="*/ 194189 w 11243827"/>
              <a:gd name="connsiteY261" fmla="*/ 5343588 h 5641173"/>
              <a:gd name="connsiteX262" fmla="*/ 192552 w 11243827"/>
              <a:gd name="connsiteY262" fmla="*/ 5342845 h 5641173"/>
              <a:gd name="connsiteX263" fmla="*/ 178320 w 11243827"/>
              <a:gd name="connsiteY263" fmla="*/ 5343766 h 5641173"/>
              <a:gd name="connsiteX264" fmla="*/ 175596 w 11243827"/>
              <a:gd name="connsiteY264" fmla="*/ 5346411 h 5641173"/>
              <a:gd name="connsiteX265" fmla="*/ 147287 w 11243827"/>
              <a:gd name="connsiteY265" fmla="*/ 5352625 h 5641173"/>
              <a:gd name="connsiteX266" fmla="*/ 114847 w 11243827"/>
              <a:gd name="connsiteY266" fmla="*/ 5355844 h 5641173"/>
              <a:gd name="connsiteX267" fmla="*/ 114306 w 11243827"/>
              <a:gd name="connsiteY267" fmla="*/ 5354983 h 5641173"/>
              <a:gd name="connsiteX268" fmla="*/ 89264 w 11243827"/>
              <a:gd name="connsiteY268" fmla="*/ 5348886 h 5641173"/>
              <a:gd name="connsiteX269" fmla="*/ 49794 w 11243827"/>
              <a:gd name="connsiteY269" fmla="*/ 5329950 h 5641173"/>
              <a:gd name="connsiteX270" fmla="*/ 19924 w 11243827"/>
              <a:gd name="connsiteY270" fmla="*/ 5334282 h 5641173"/>
              <a:gd name="connsiteX271" fmla="*/ 13819 w 11243827"/>
              <a:gd name="connsiteY271" fmla="*/ 5334653 h 5641173"/>
              <a:gd name="connsiteX272" fmla="*/ 13657 w 11243827"/>
              <a:gd name="connsiteY272" fmla="*/ 5334455 h 5641173"/>
              <a:gd name="connsiteX273" fmla="*/ 7139 w 11243827"/>
              <a:gd name="connsiteY273" fmla="*/ 5334438 h 5641173"/>
              <a:gd name="connsiteX274" fmla="*/ 2684 w 11243827"/>
              <a:gd name="connsiteY274" fmla="*/ 5335333 h 5641173"/>
              <a:gd name="connsiteX275" fmla="*/ 0 w 11243827"/>
              <a:gd name="connsiteY275" fmla="*/ 5335496 h 5641173"/>
              <a:gd name="connsiteX276" fmla="*/ 0 w 11243827"/>
              <a:gd name="connsiteY276" fmla="*/ 10592 h 5641173"/>
              <a:gd name="connsiteX277" fmla="*/ 11243827 w 11243827"/>
              <a:gd name="connsiteY277" fmla="*/ 0 h 564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</a:cxnLst>
            <a:rect l="l" t="t" r="r" b="b"/>
            <a:pathLst>
              <a:path w="11243827" h="5641173">
                <a:moveTo>
                  <a:pt x="11243827" y="0"/>
                </a:moveTo>
                <a:lnTo>
                  <a:pt x="11243827" y="5209610"/>
                </a:lnTo>
                <a:lnTo>
                  <a:pt x="11240675" y="5210442"/>
                </a:lnTo>
                <a:cubicBezTo>
                  <a:pt x="11212687" y="5216721"/>
                  <a:pt x="11197241" y="5217028"/>
                  <a:pt x="11179959" y="5221199"/>
                </a:cubicBezTo>
                <a:cubicBezTo>
                  <a:pt x="11151979" y="5230882"/>
                  <a:pt x="11122378" y="5252850"/>
                  <a:pt x="11105493" y="5259905"/>
                </a:cubicBezTo>
                <a:lnTo>
                  <a:pt x="11078640" y="5263531"/>
                </a:lnTo>
                <a:lnTo>
                  <a:pt x="11079616" y="5270380"/>
                </a:lnTo>
                <a:lnTo>
                  <a:pt x="11069641" y="5270884"/>
                </a:lnTo>
                <a:lnTo>
                  <a:pt x="11047377" y="5271051"/>
                </a:lnTo>
                <a:cubicBezTo>
                  <a:pt x="11033483" y="5272087"/>
                  <a:pt x="10994850" y="5270445"/>
                  <a:pt x="10980705" y="5272951"/>
                </a:cubicBezTo>
                <a:cubicBezTo>
                  <a:pt x="10976625" y="5280257"/>
                  <a:pt x="10970327" y="5284239"/>
                  <a:pt x="10962514" y="5286084"/>
                </a:cubicBezTo>
                <a:lnTo>
                  <a:pt x="10945307" y="5286290"/>
                </a:lnTo>
                <a:lnTo>
                  <a:pt x="10845516" y="5303894"/>
                </a:lnTo>
                <a:lnTo>
                  <a:pt x="10831795" y="5305210"/>
                </a:lnTo>
                <a:lnTo>
                  <a:pt x="10824365" y="5311111"/>
                </a:lnTo>
                <a:cubicBezTo>
                  <a:pt x="10818692" y="5312290"/>
                  <a:pt x="10802397" y="5311529"/>
                  <a:pt x="10797756" y="5312285"/>
                </a:cubicBezTo>
                <a:lnTo>
                  <a:pt x="10796525" y="5315645"/>
                </a:lnTo>
                <a:cubicBezTo>
                  <a:pt x="10781742" y="5321013"/>
                  <a:pt x="10726138" y="5338890"/>
                  <a:pt x="10709063" y="5344492"/>
                </a:cubicBezTo>
                <a:cubicBezTo>
                  <a:pt x="10705652" y="5339328"/>
                  <a:pt x="10698014" y="5347484"/>
                  <a:pt x="10694078" y="5349258"/>
                </a:cubicBezTo>
                <a:cubicBezTo>
                  <a:pt x="10693469" y="5345779"/>
                  <a:pt x="10683941" y="5344718"/>
                  <a:pt x="10681131" y="5347812"/>
                </a:cubicBezTo>
                <a:cubicBezTo>
                  <a:pt x="10614153" y="5364782"/>
                  <a:pt x="10647679" y="5329716"/>
                  <a:pt x="10609448" y="5351931"/>
                </a:cubicBezTo>
                <a:cubicBezTo>
                  <a:pt x="10602685" y="5353403"/>
                  <a:pt x="10597204" y="5352000"/>
                  <a:pt x="10592397" y="5349402"/>
                </a:cubicBezTo>
                <a:lnTo>
                  <a:pt x="10585227" y="5344063"/>
                </a:lnTo>
                <a:lnTo>
                  <a:pt x="10557472" y="5354151"/>
                </a:lnTo>
                <a:cubicBezTo>
                  <a:pt x="10543800" y="5357667"/>
                  <a:pt x="10529411" y="5359999"/>
                  <a:pt x="10514646" y="5361064"/>
                </a:cubicBezTo>
                <a:cubicBezTo>
                  <a:pt x="10511333" y="5353956"/>
                  <a:pt x="10499744" y="5364054"/>
                  <a:pt x="10494292" y="5366054"/>
                </a:cubicBezTo>
                <a:cubicBezTo>
                  <a:pt x="10494236" y="5361412"/>
                  <a:pt x="10482156" y="5359187"/>
                  <a:pt x="10477869" y="5363025"/>
                </a:cubicBezTo>
                <a:cubicBezTo>
                  <a:pt x="10387782" y="5379617"/>
                  <a:pt x="10438473" y="5336257"/>
                  <a:pt x="10384411" y="5362257"/>
                </a:cubicBezTo>
                <a:cubicBezTo>
                  <a:pt x="10375368" y="5363613"/>
                  <a:pt x="10368582" y="5361287"/>
                  <a:pt x="10362921" y="5357444"/>
                </a:cubicBezTo>
                <a:lnTo>
                  <a:pt x="10352736" y="5347851"/>
                </a:lnTo>
                <a:lnTo>
                  <a:pt x="10344754" y="5351272"/>
                </a:lnTo>
                <a:cubicBezTo>
                  <a:pt x="10314632" y="5351540"/>
                  <a:pt x="10305751" y="5341709"/>
                  <a:pt x="10288226" y="5351613"/>
                </a:cubicBezTo>
                <a:cubicBezTo>
                  <a:pt x="10262327" y="5331026"/>
                  <a:pt x="10271048" y="5349560"/>
                  <a:pt x="10251350" y="5352711"/>
                </a:cubicBezTo>
                <a:cubicBezTo>
                  <a:pt x="10235810" y="5356816"/>
                  <a:pt x="10264339" y="5364714"/>
                  <a:pt x="10249108" y="5365881"/>
                </a:cubicBezTo>
                <a:cubicBezTo>
                  <a:pt x="10232632" y="5360566"/>
                  <a:pt x="10233406" y="5377073"/>
                  <a:pt x="10216272" y="5370573"/>
                </a:cubicBezTo>
                <a:cubicBezTo>
                  <a:pt x="10220434" y="5358137"/>
                  <a:pt x="10182459" y="5372984"/>
                  <a:pt x="10181278" y="5362119"/>
                </a:cubicBezTo>
                <a:cubicBezTo>
                  <a:pt x="10166724" y="5377655"/>
                  <a:pt x="10159412" y="5358516"/>
                  <a:pt x="10140033" y="5363304"/>
                </a:cubicBezTo>
                <a:cubicBezTo>
                  <a:pt x="10130907" y="5369181"/>
                  <a:pt x="10124323" y="5370190"/>
                  <a:pt x="10115353" y="5363869"/>
                </a:cubicBezTo>
                <a:cubicBezTo>
                  <a:pt x="10073314" y="5392482"/>
                  <a:pt x="10089920" y="5365150"/>
                  <a:pt x="10050578" y="5376153"/>
                </a:cubicBezTo>
                <a:cubicBezTo>
                  <a:pt x="10016683" y="5387725"/>
                  <a:pt x="9978260" y="5395233"/>
                  <a:pt x="9945478" y="5422859"/>
                </a:cubicBezTo>
                <a:cubicBezTo>
                  <a:pt x="9939461" y="5430686"/>
                  <a:pt x="9924686" y="5433649"/>
                  <a:pt x="9912481" y="5429477"/>
                </a:cubicBezTo>
                <a:cubicBezTo>
                  <a:pt x="9910384" y="5428759"/>
                  <a:pt x="9908438" y="5427851"/>
                  <a:pt x="9906713" y="5426784"/>
                </a:cubicBezTo>
                <a:cubicBezTo>
                  <a:pt x="9878372" y="5431011"/>
                  <a:pt x="9774714" y="5449885"/>
                  <a:pt x="9742436" y="5454834"/>
                </a:cubicBezTo>
                <a:cubicBezTo>
                  <a:pt x="9739822" y="5444779"/>
                  <a:pt x="9723500" y="5462923"/>
                  <a:pt x="9713044" y="5456476"/>
                </a:cubicBezTo>
                <a:cubicBezTo>
                  <a:pt x="9705555" y="5450821"/>
                  <a:pt x="9698855" y="5455006"/>
                  <a:pt x="9691033" y="5455451"/>
                </a:cubicBezTo>
                <a:cubicBezTo>
                  <a:pt x="9680728" y="5451004"/>
                  <a:pt x="9647117" y="5459035"/>
                  <a:pt x="9638355" y="5464794"/>
                </a:cubicBezTo>
                <a:cubicBezTo>
                  <a:pt x="9617415" y="5484808"/>
                  <a:pt x="9569832" y="5469945"/>
                  <a:pt x="9552434" y="5485280"/>
                </a:cubicBezTo>
                <a:cubicBezTo>
                  <a:pt x="9546122" y="5487529"/>
                  <a:pt x="9539945" y="5488440"/>
                  <a:pt x="9533883" y="5488516"/>
                </a:cubicBezTo>
                <a:lnTo>
                  <a:pt x="9516916" y="5486828"/>
                </a:lnTo>
                <a:lnTo>
                  <a:pt x="9512093" y="5482541"/>
                </a:lnTo>
                <a:lnTo>
                  <a:pt x="9501725" y="5483603"/>
                </a:lnTo>
                <a:lnTo>
                  <a:pt x="9498754" y="5482951"/>
                </a:lnTo>
                <a:cubicBezTo>
                  <a:pt x="9493078" y="5481686"/>
                  <a:pt x="9487476" y="5480586"/>
                  <a:pt x="9481932" y="5480151"/>
                </a:cubicBezTo>
                <a:cubicBezTo>
                  <a:pt x="9489223" y="5501646"/>
                  <a:pt x="9435971" y="5479991"/>
                  <a:pt x="9451321" y="5497375"/>
                </a:cubicBezTo>
                <a:cubicBezTo>
                  <a:pt x="9422124" y="5498722"/>
                  <a:pt x="9444395" y="5514914"/>
                  <a:pt x="9409298" y="5499478"/>
                </a:cubicBezTo>
                <a:cubicBezTo>
                  <a:pt x="9363968" y="5517055"/>
                  <a:pt x="9350073" y="5507226"/>
                  <a:pt x="9303056" y="5519093"/>
                </a:cubicBezTo>
                <a:cubicBezTo>
                  <a:pt x="9272929" y="5515489"/>
                  <a:pt x="9242312" y="5519100"/>
                  <a:pt x="9229078" y="5524154"/>
                </a:cubicBezTo>
                <a:cubicBezTo>
                  <a:pt x="9244549" y="5484199"/>
                  <a:pt x="9198133" y="5512463"/>
                  <a:pt x="9165105" y="5532892"/>
                </a:cubicBezTo>
                <a:cubicBezTo>
                  <a:pt x="9128348" y="5546691"/>
                  <a:pt x="9105217" y="5601124"/>
                  <a:pt x="9077301" y="5580356"/>
                </a:cubicBezTo>
                <a:cubicBezTo>
                  <a:pt x="9034770" y="5585424"/>
                  <a:pt x="9004654" y="5606346"/>
                  <a:pt x="8960065" y="5597982"/>
                </a:cubicBezTo>
                <a:cubicBezTo>
                  <a:pt x="8958681" y="5601368"/>
                  <a:pt x="8956414" y="5604204"/>
                  <a:pt x="8953536" y="5606638"/>
                </a:cubicBezTo>
                <a:lnTo>
                  <a:pt x="8943907" y="5612541"/>
                </a:lnTo>
                <a:lnTo>
                  <a:pt x="8942046" y="5612112"/>
                </a:lnTo>
                <a:cubicBezTo>
                  <a:pt x="8934733" y="5612036"/>
                  <a:pt x="8930989" y="5613463"/>
                  <a:pt x="8928824" y="5615549"/>
                </a:cubicBezTo>
                <a:lnTo>
                  <a:pt x="8927294" y="5618607"/>
                </a:lnTo>
                <a:lnTo>
                  <a:pt x="8918651" y="5621688"/>
                </a:lnTo>
                <a:lnTo>
                  <a:pt x="8902772" y="5629703"/>
                </a:lnTo>
                <a:lnTo>
                  <a:pt x="8898724" y="5629379"/>
                </a:lnTo>
                <a:lnTo>
                  <a:pt x="8873099" y="5638628"/>
                </a:lnTo>
                <a:lnTo>
                  <a:pt x="8872234" y="5637889"/>
                </a:lnTo>
                <a:cubicBezTo>
                  <a:pt x="8869712" y="5636443"/>
                  <a:pt x="8866744" y="5635774"/>
                  <a:pt x="8862777" y="5636711"/>
                </a:cubicBezTo>
                <a:cubicBezTo>
                  <a:pt x="8861373" y="5622581"/>
                  <a:pt x="8857449" y="5632426"/>
                  <a:pt x="8845869" y="5636436"/>
                </a:cubicBezTo>
                <a:cubicBezTo>
                  <a:pt x="8841103" y="5615386"/>
                  <a:pt x="8812729" y="5634444"/>
                  <a:pt x="8800548" y="5625084"/>
                </a:cubicBezTo>
                <a:cubicBezTo>
                  <a:pt x="8792146" y="5628504"/>
                  <a:pt x="8783174" y="5631737"/>
                  <a:pt x="8773774" y="5634630"/>
                </a:cubicBezTo>
                <a:lnTo>
                  <a:pt x="8698255" y="5636083"/>
                </a:lnTo>
                <a:lnTo>
                  <a:pt x="8619167" y="5619130"/>
                </a:lnTo>
                <a:cubicBezTo>
                  <a:pt x="8589913" y="5618762"/>
                  <a:pt x="8564581" y="5612466"/>
                  <a:pt x="8539822" y="5616905"/>
                </a:cubicBezTo>
                <a:cubicBezTo>
                  <a:pt x="8529764" y="5612008"/>
                  <a:pt x="8520285" y="5610031"/>
                  <a:pt x="8511094" y="5617360"/>
                </a:cubicBezTo>
                <a:cubicBezTo>
                  <a:pt x="8483794" y="5614914"/>
                  <a:pt x="8477184" y="5604447"/>
                  <a:pt x="8459886" y="5612612"/>
                </a:cubicBezTo>
                <a:cubicBezTo>
                  <a:pt x="8444548" y="5595681"/>
                  <a:pt x="8443640" y="5602142"/>
                  <a:pt x="8436432" y="5606990"/>
                </a:cubicBezTo>
                <a:lnTo>
                  <a:pt x="8435403" y="5607336"/>
                </a:lnTo>
                <a:lnTo>
                  <a:pt x="8433307" y="5604917"/>
                </a:lnTo>
                <a:lnTo>
                  <a:pt x="8428968" y="5603796"/>
                </a:lnTo>
                <a:lnTo>
                  <a:pt x="8417124" y="5604518"/>
                </a:lnTo>
                <a:lnTo>
                  <a:pt x="8412669" y="5605413"/>
                </a:lnTo>
                <a:cubicBezTo>
                  <a:pt x="8409601" y="5605797"/>
                  <a:pt x="8407563" y="5605754"/>
                  <a:pt x="8406152" y="5605396"/>
                </a:cubicBezTo>
                <a:lnTo>
                  <a:pt x="8405989" y="5605197"/>
                </a:lnTo>
                <a:lnTo>
                  <a:pt x="8399884" y="5605568"/>
                </a:lnTo>
                <a:cubicBezTo>
                  <a:pt x="8389582" y="5606652"/>
                  <a:pt x="8379557" y="5608135"/>
                  <a:pt x="8370014" y="5609900"/>
                </a:cubicBezTo>
                <a:cubicBezTo>
                  <a:pt x="8361945" y="5598787"/>
                  <a:pt x="8326685" y="5611914"/>
                  <a:pt x="8330544" y="5590964"/>
                </a:cubicBezTo>
                <a:cubicBezTo>
                  <a:pt x="8317672" y="5592723"/>
                  <a:pt x="8309886" y="5601422"/>
                  <a:pt x="8314221" y="5587682"/>
                </a:cubicBezTo>
                <a:cubicBezTo>
                  <a:pt x="8309983" y="5587866"/>
                  <a:pt x="8307372" y="5586698"/>
                  <a:pt x="8305502" y="5584868"/>
                </a:cubicBezTo>
                <a:lnTo>
                  <a:pt x="8304962" y="5584007"/>
                </a:lnTo>
                <a:lnTo>
                  <a:pt x="8276324" y="5588260"/>
                </a:lnTo>
                <a:lnTo>
                  <a:pt x="8272522" y="5587226"/>
                </a:lnTo>
                <a:lnTo>
                  <a:pt x="8253857" y="5592043"/>
                </a:lnTo>
                <a:lnTo>
                  <a:pt x="8244212" y="5593439"/>
                </a:lnTo>
                <a:lnTo>
                  <a:pt x="8241488" y="5596085"/>
                </a:lnTo>
                <a:cubicBezTo>
                  <a:pt x="8238546" y="5597691"/>
                  <a:pt x="8234330" y="5598384"/>
                  <a:pt x="8227256" y="5597005"/>
                </a:cubicBezTo>
                <a:lnTo>
                  <a:pt x="8225619" y="5596262"/>
                </a:lnTo>
                <a:lnTo>
                  <a:pt x="8213882" y="5600179"/>
                </a:lnTo>
                <a:cubicBezTo>
                  <a:pt x="8210102" y="5601988"/>
                  <a:pt x="8206755" y="5604291"/>
                  <a:pt x="8204045" y="5607275"/>
                </a:cubicBezTo>
                <a:cubicBezTo>
                  <a:pt x="8164079" y="5591326"/>
                  <a:pt x="8126369" y="5605919"/>
                  <a:pt x="8082989" y="5603160"/>
                </a:cubicBezTo>
                <a:cubicBezTo>
                  <a:pt x="8034449" y="5606898"/>
                  <a:pt x="8008954" y="5596936"/>
                  <a:pt x="7976942" y="5598455"/>
                </a:cubicBezTo>
                <a:cubicBezTo>
                  <a:pt x="7962042" y="5600916"/>
                  <a:pt x="7941729" y="5599827"/>
                  <a:pt x="7950121" y="5590893"/>
                </a:cubicBezTo>
                <a:cubicBezTo>
                  <a:pt x="7904855" y="5610014"/>
                  <a:pt x="7778840" y="5612380"/>
                  <a:pt x="7727691" y="5621064"/>
                </a:cubicBezTo>
                <a:cubicBezTo>
                  <a:pt x="7699805" y="5600056"/>
                  <a:pt x="7714922" y="5619495"/>
                  <a:pt x="7685998" y="5615564"/>
                </a:cubicBezTo>
                <a:cubicBezTo>
                  <a:pt x="7693909" y="5634905"/>
                  <a:pt x="7650884" y="5604714"/>
                  <a:pt x="7649302" y="5626541"/>
                </a:cubicBezTo>
                <a:cubicBezTo>
                  <a:pt x="7644089" y="5625134"/>
                  <a:pt x="7639087" y="5623084"/>
                  <a:pt x="7634083" y="5620862"/>
                </a:cubicBezTo>
                <a:lnTo>
                  <a:pt x="7631455" y="5619708"/>
                </a:lnTo>
                <a:lnTo>
                  <a:pt x="7620952" y="5618872"/>
                </a:lnTo>
                <a:lnTo>
                  <a:pt x="7617992" y="5613914"/>
                </a:lnTo>
                <a:lnTo>
                  <a:pt x="7602182" y="5609271"/>
                </a:lnTo>
                <a:cubicBezTo>
                  <a:pt x="7596260" y="5608262"/>
                  <a:pt x="7589888" y="5608028"/>
                  <a:pt x="7582847" y="5609047"/>
                </a:cubicBezTo>
                <a:cubicBezTo>
                  <a:pt x="7565525" y="5617697"/>
                  <a:pt x="7538553" y="5607096"/>
                  <a:pt x="7514158" y="5607737"/>
                </a:cubicBezTo>
                <a:lnTo>
                  <a:pt x="7502955" y="5610415"/>
                </a:lnTo>
                <a:lnTo>
                  <a:pt x="7466391" y="5605949"/>
                </a:lnTo>
                <a:cubicBezTo>
                  <a:pt x="7455982" y="5605083"/>
                  <a:pt x="7445179" y="5604628"/>
                  <a:pt x="7433806" y="5604945"/>
                </a:cubicBezTo>
                <a:lnTo>
                  <a:pt x="7412693" y="5607075"/>
                </a:lnTo>
                <a:lnTo>
                  <a:pt x="7407159" y="5605310"/>
                </a:lnTo>
                <a:cubicBezTo>
                  <a:pt x="7397520" y="5605506"/>
                  <a:pt x="7384763" y="5611721"/>
                  <a:pt x="7385900" y="5604171"/>
                </a:cubicBezTo>
                <a:lnTo>
                  <a:pt x="7375071" y="5606788"/>
                </a:lnTo>
                <a:lnTo>
                  <a:pt x="7364382" y="5600762"/>
                </a:lnTo>
                <a:cubicBezTo>
                  <a:pt x="7363212" y="5599363"/>
                  <a:pt x="7362331" y="5597874"/>
                  <a:pt x="7361770" y="5596347"/>
                </a:cubicBezTo>
                <a:lnTo>
                  <a:pt x="7346641" y="5598329"/>
                </a:lnTo>
                <a:lnTo>
                  <a:pt x="7334238" y="5594014"/>
                </a:lnTo>
                <a:lnTo>
                  <a:pt x="7323426" y="5596835"/>
                </a:lnTo>
                <a:lnTo>
                  <a:pt x="7318938" y="5596200"/>
                </a:lnTo>
                <a:lnTo>
                  <a:pt x="7307784" y="5594065"/>
                </a:lnTo>
                <a:cubicBezTo>
                  <a:pt x="7302066" y="5592568"/>
                  <a:pt x="7295667" y="5590765"/>
                  <a:pt x="7288540" y="5589320"/>
                </a:cubicBezTo>
                <a:lnTo>
                  <a:pt x="7282537" y="5588660"/>
                </a:lnTo>
                <a:lnTo>
                  <a:pt x="7269466" y="5581404"/>
                </a:lnTo>
                <a:cubicBezTo>
                  <a:pt x="7259956" y="5575919"/>
                  <a:pt x="7252471" y="5572223"/>
                  <a:pt x="7244165" y="5575200"/>
                </a:cubicBezTo>
                <a:cubicBezTo>
                  <a:pt x="7230005" y="5568113"/>
                  <a:pt x="7220114" y="5548251"/>
                  <a:pt x="7199619" y="5553550"/>
                </a:cubicBezTo>
                <a:cubicBezTo>
                  <a:pt x="7205839" y="5544552"/>
                  <a:pt x="7176858" y="5552461"/>
                  <a:pt x="7173434" y="5543219"/>
                </a:cubicBezTo>
                <a:cubicBezTo>
                  <a:pt x="7171853" y="5535776"/>
                  <a:pt x="7162694" y="5536440"/>
                  <a:pt x="7155718" y="5533697"/>
                </a:cubicBezTo>
                <a:cubicBezTo>
                  <a:pt x="7150747" y="5526096"/>
                  <a:pt x="7115649" y="5519155"/>
                  <a:pt x="7103430" y="5520249"/>
                </a:cubicBezTo>
                <a:cubicBezTo>
                  <a:pt x="7068988" y="5527813"/>
                  <a:pt x="7041283" y="5497211"/>
                  <a:pt x="7013746" y="5502470"/>
                </a:cubicBezTo>
                <a:cubicBezTo>
                  <a:pt x="7006535" y="5501753"/>
                  <a:pt x="7000557" y="5500031"/>
                  <a:pt x="6995379" y="5497693"/>
                </a:cubicBezTo>
                <a:lnTo>
                  <a:pt x="6982475" y="5489641"/>
                </a:lnTo>
                <a:cubicBezTo>
                  <a:pt x="6982314" y="5487873"/>
                  <a:pt x="6982155" y="5486104"/>
                  <a:pt x="6981994" y="5484335"/>
                </a:cubicBezTo>
                <a:lnTo>
                  <a:pt x="6972355" y="5481074"/>
                </a:lnTo>
                <a:lnTo>
                  <a:pt x="6970394" y="5479383"/>
                </a:lnTo>
                <a:cubicBezTo>
                  <a:pt x="6966663" y="5476135"/>
                  <a:pt x="6962857" y="5473046"/>
                  <a:pt x="6958543" y="5470507"/>
                </a:cubicBezTo>
                <a:cubicBezTo>
                  <a:pt x="6946682" y="5490417"/>
                  <a:pt x="6919886" y="5452192"/>
                  <a:pt x="6918276" y="5472034"/>
                </a:cubicBezTo>
                <a:cubicBezTo>
                  <a:pt x="6892502" y="5461546"/>
                  <a:pt x="6897731" y="5483185"/>
                  <a:pt x="6881046" y="5457070"/>
                </a:cubicBezTo>
                <a:cubicBezTo>
                  <a:pt x="6828055" y="5453051"/>
                  <a:pt x="6839016" y="5431108"/>
                  <a:pt x="6752164" y="5425021"/>
                </a:cubicBezTo>
                <a:cubicBezTo>
                  <a:pt x="6758292" y="5421861"/>
                  <a:pt x="6727733" y="5418470"/>
                  <a:pt x="6724964" y="5414071"/>
                </a:cubicBezTo>
                <a:lnTo>
                  <a:pt x="6683286" y="5432830"/>
                </a:lnTo>
                <a:lnTo>
                  <a:pt x="6644277" y="5429684"/>
                </a:lnTo>
                <a:cubicBezTo>
                  <a:pt x="6602299" y="5429624"/>
                  <a:pt x="6572889" y="5412513"/>
                  <a:pt x="6532914" y="5431205"/>
                </a:cubicBezTo>
                <a:lnTo>
                  <a:pt x="6307459" y="5467087"/>
                </a:lnTo>
                <a:cubicBezTo>
                  <a:pt x="6243940" y="5484756"/>
                  <a:pt x="6232610" y="5506751"/>
                  <a:pt x="6196243" y="5515042"/>
                </a:cubicBezTo>
                <a:cubicBezTo>
                  <a:pt x="6164533" y="5518021"/>
                  <a:pt x="6142666" y="5509345"/>
                  <a:pt x="6099124" y="5516848"/>
                </a:cubicBezTo>
                <a:cubicBezTo>
                  <a:pt x="6076503" y="5515419"/>
                  <a:pt x="6031865" y="5528713"/>
                  <a:pt x="6016077" y="5528642"/>
                </a:cubicBezTo>
                <a:cubicBezTo>
                  <a:pt x="6017142" y="5530608"/>
                  <a:pt x="6008544" y="5532493"/>
                  <a:pt x="6004389" y="5531206"/>
                </a:cubicBezTo>
                <a:cubicBezTo>
                  <a:pt x="5932347" y="5531241"/>
                  <a:pt x="5981006" y="5545600"/>
                  <a:pt x="5933945" y="5538840"/>
                </a:cubicBezTo>
                <a:cubicBezTo>
                  <a:pt x="5905303" y="5539379"/>
                  <a:pt x="5918093" y="5561978"/>
                  <a:pt x="5883936" y="5553807"/>
                </a:cubicBezTo>
                <a:cubicBezTo>
                  <a:pt x="5850054" y="5556990"/>
                  <a:pt x="5832962" y="5567338"/>
                  <a:pt x="5798331" y="5564248"/>
                </a:cubicBezTo>
                <a:cubicBezTo>
                  <a:pt x="5766627" y="5567265"/>
                  <a:pt x="5741097" y="5573248"/>
                  <a:pt x="5712738" y="5573120"/>
                </a:cubicBezTo>
                <a:cubicBezTo>
                  <a:pt x="5703372" y="5576849"/>
                  <a:pt x="5693695" y="5578874"/>
                  <a:pt x="5681342" y="5575621"/>
                </a:cubicBezTo>
                <a:lnTo>
                  <a:pt x="5627167" y="5583215"/>
                </a:lnTo>
                <a:cubicBezTo>
                  <a:pt x="5612183" y="5597917"/>
                  <a:pt x="5611727" y="5586689"/>
                  <a:pt x="5591414" y="5587695"/>
                </a:cubicBezTo>
                <a:cubicBezTo>
                  <a:pt x="5574616" y="5587612"/>
                  <a:pt x="5598133" y="5579413"/>
                  <a:pt x="5583028" y="5580877"/>
                </a:cubicBezTo>
                <a:cubicBezTo>
                  <a:pt x="5569804" y="5586020"/>
                  <a:pt x="5562718" y="5576982"/>
                  <a:pt x="5549426" y="5582858"/>
                </a:cubicBezTo>
                <a:cubicBezTo>
                  <a:pt x="5559299" y="5589013"/>
                  <a:pt x="5515978" y="5586206"/>
                  <a:pt x="5519999" y="5592246"/>
                </a:cubicBezTo>
                <a:cubicBezTo>
                  <a:pt x="5498728" y="5585844"/>
                  <a:pt x="5500813" y="5597206"/>
                  <a:pt x="5480028" y="5597282"/>
                </a:cubicBezTo>
                <a:cubicBezTo>
                  <a:pt x="5468519" y="5595356"/>
                  <a:pt x="5461753" y="5595717"/>
                  <a:pt x="5456175" y="5600371"/>
                </a:cubicBezTo>
                <a:cubicBezTo>
                  <a:pt x="5402444" y="5590675"/>
                  <a:pt x="5431269" y="5603179"/>
                  <a:pt x="5388463" y="5602638"/>
                </a:cubicBezTo>
                <a:cubicBezTo>
                  <a:pt x="5350589" y="5601042"/>
                  <a:pt x="5310318" y="5602266"/>
                  <a:pt x="5265898" y="5591830"/>
                </a:cubicBezTo>
                <a:cubicBezTo>
                  <a:pt x="5256434" y="5588423"/>
                  <a:pt x="5240914" y="5588853"/>
                  <a:pt x="5231231" y="5592790"/>
                </a:cubicBezTo>
                <a:cubicBezTo>
                  <a:pt x="5229565" y="5593467"/>
                  <a:pt x="5228139" y="5594226"/>
                  <a:pt x="5226996" y="5595040"/>
                </a:cubicBezTo>
                <a:cubicBezTo>
                  <a:pt x="5199121" y="5587151"/>
                  <a:pt x="5190547" y="5594087"/>
                  <a:pt x="5175988" y="5588131"/>
                </a:cubicBezTo>
                <a:cubicBezTo>
                  <a:pt x="5141664" y="5589465"/>
                  <a:pt x="5120774" y="5599921"/>
                  <a:pt x="5107470" y="5594771"/>
                </a:cubicBezTo>
                <a:cubicBezTo>
                  <a:pt x="5082783" y="5597686"/>
                  <a:pt x="5044558" y="5603218"/>
                  <a:pt x="5027868" y="5605624"/>
                </a:cubicBezTo>
                <a:cubicBezTo>
                  <a:pt x="5023394" y="5609716"/>
                  <a:pt x="5015008" y="5608373"/>
                  <a:pt x="5007324" y="5609209"/>
                </a:cubicBezTo>
                <a:cubicBezTo>
                  <a:pt x="4999584" y="5613033"/>
                  <a:pt x="4963661" y="5613313"/>
                  <a:pt x="4952559" y="5611402"/>
                </a:cubicBezTo>
                <a:lnTo>
                  <a:pt x="4826081" y="5616191"/>
                </a:lnTo>
                <a:lnTo>
                  <a:pt x="4823501" y="5619174"/>
                </a:lnTo>
                <a:lnTo>
                  <a:pt x="4813093" y="5620026"/>
                </a:lnTo>
                <a:lnTo>
                  <a:pt x="4810563" y="5620787"/>
                </a:lnTo>
                <a:cubicBezTo>
                  <a:pt x="4805739" y="5622253"/>
                  <a:pt x="4800910" y="5623620"/>
                  <a:pt x="4795818" y="5624618"/>
                </a:cubicBezTo>
                <a:cubicBezTo>
                  <a:pt x="4792594" y="5611984"/>
                  <a:pt x="4751975" y="5631029"/>
                  <a:pt x="4758404" y="5619510"/>
                </a:cubicBezTo>
                <a:cubicBezTo>
                  <a:pt x="4729867" y="5622800"/>
                  <a:pt x="4743470" y="5610974"/>
                  <a:pt x="4717254" y="5624155"/>
                </a:cubicBezTo>
                <a:cubicBezTo>
                  <a:pt x="4665606" y="5620882"/>
                  <a:pt x="4638526" y="5634254"/>
                  <a:pt x="4591958" y="5624710"/>
                </a:cubicBezTo>
                <a:cubicBezTo>
                  <a:pt x="4600998" y="5629613"/>
                  <a:pt x="4491255" y="5629123"/>
                  <a:pt x="4476215" y="5628210"/>
                </a:cubicBezTo>
                <a:lnTo>
                  <a:pt x="4425193" y="5627414"/>
                </a:lnTo>
                <a:lnTo>
                  <a:pt x="4383866" y="5626546"/>
                </a:lnTo>
                <a:lnTo>
                  <a:pt x="4385596" y="5634646"/>
                </a:lnTo>
                <a:cubicBezTo>
                  <a:pt x="4373497" y="5634009"/>
                  <a:pt x="4366105" y="5636763"/>
                  <a:pt x="4360864" y="5641173"/>
                </a:cubicBezTo>
                <a:lnTo>
                  <a:pt x="4328321" y="5626332"/>
                </a:lnTo>
                <a:lnTo>
                  <a:pt x="4309842" y="5626471"/>
                </a:lnTo>
                <a:lnTo>
                  <a:pt x="4277424" y="5631598"/>
                </a:lnTo>
                <a:lnTo>
                  <a:pt x="4266627" y="5633969"/>
                </a:lnTo>
                <a:lnTo>
                  <a:pt x="4185525" y="5617508"/>
                </a:lnTo>
                <a:lnTo>
                  <a:pt x="4177617" y="5610903"/>
                </a:lnTo>
                <a:cubicBezTo>
                  <a:pt x="4169135" y="5606836"/>
                  <a:pt x="4157063" y="5604954"/>
                  <a:pt x="4136948" y="5608031"/>
                </a:cubicBezTo>
                <a:lnTo>
                  <a:pt x="4132323" y="5609784"/>
                </a:lnTo>
                <a:lnTo>
                  <a:pt x="4098620" y="5599672"/>
                </a:lnTo>
                <a:cubicBezTo>
                  <a:pt x="4087744" y="5595070"/>
                  <a:pt x="3971360" y="5589278"/>
                  <a:pt x="3963475" y="5581841"/>
                </a:cubicBezTo>
                <a:cubicBezTo>
                  <a:pt x="3836034" y="5600252"/>
                  <a:pt x="3827261" y="5567580"/>
                  <a:pt x="3703613" y="5572482"/>
                </a:cubicBezTo>
                <a:cubicBezTo>
                  <a:pt x="3596526" y="5522697"/>
                  <a:pt x="3528981" y="5553020"/>
                  <a:pt x="3432987" y="5545768"/>
                </a:cubicBezTo>
                <a:cubicBezTo>
                  <a:pt x="3341557" y="5540666"/>
                  <a:pt x="3299222" y="5556776"/>
                  <a:pt x="3176381" y="5556110"/>
                </a:cubicBezTo>
                <a:cubicBezTo>
                  <a:pt x="3046225" y="5545252"/>
                  <a:pt x="2856562" y="5551022"/>
                  <a:pt x="2710156" y="5527517"/>
                </a:cubicBezTo>
                <a:cubicBezTo>
                  <a:pt x="2595124" y="5519951"/>
                  <a:pt x="2594726" y="5525545"/>
                  <a:pt x="2550206" y="5524958"/>
                </a:cubicBezTo>
                <a:cubicBezTo>
                  <a:pt x="2535402" y="5528183"/>
                  <a:pt x="2457214" y="5518753"/>
                  <a:pt x="2443041" y="5523990"/>
                </a:cubicBezTo>
                <a:lnTo>
                  <a:pt x="2435613" y="5526704"/>
                </a:lnTo>
                <a:lnTo>
                  <a:pt x="2405682" y="5528307"/>
                </a:lnTo>
                <a:lnTo>
                  <a:pt x="2397487" y="5540337"/>
                </a:lnTo>
                <a:lnTo>
                  <a:pt x="2297454" y="5550765"/>
                </a:lnTo>
                <a:cubicBezTo>
                  <a:pt x="2230952" y="5521480"/>
                  <a:pt x="2174171" y="5556417"/>
                  <a:pt x="2056700" y="5555489"/>
                </a:cubicBezTo>
                <a:cubicBezTo>
                  <a:pt x="2025568" y="5545373"/>
                  <a:pt x="1901680" y="5520750"/>
                  <a:pt x="1878530" y="5535330"/>
                </a:cubicBezTo>
                <a:lnTo>
                  <a:pt x="1859292" y="5535461"/>
                </a:lnTo>
                <a:lnTo>
                  <a:pt x="1835626" y="5533793"/>
                </a:lnTo>
                <a:cubicBezTo>
                  <a:pt x="1823131" y="5534628"/>
                  <a:pt x="1810151" y="5536942"/>
                  <a:pt x="1798939" y="5540285"/>
                </a:cubicBezTo>
                <a:lnTo>
                  <a:pt x="1779046" y="5549949"/>
                </a:lnTo>
                <a:lnTo>
                  <a:pt x="1772421" y="5549018"/>
                </a:lnTo>
                <a:lnTo>
                  <a:pt x="1772052" y="5545689"/>
                </a:lnTo>
                <a:cubicBezTo>
                  <a:pt x="1758274" y="5534165"/>
                  <a:pt x="1670822" y="5556887"/>
                  <a:pt x="1711543" y="5534558"/>
                </a:cubicBezTo>
                <a:cubicBezTo>
                  <a:pt x="1696140" y="5533324"/>
                  <a:pt x="1670188" y="5488258"/>
                  <a:pt x="1631462" y="5491807"/>
                </a:cubicBezTo>
                <a:cubicBezTo>
                  <a:pt x="1579148" y="5498877"/>
                  <a:pt x="1591754" y="5486800"/>
                  <a:pt x="1538763" y="5482781"/>
                </a:cubicBezTo>
                <a:cubicBezTo>
                  <a:pt x="1522078" y="5456666"/>
                  <a:pt x="1527306" y="5478305"/>
                  <a:pt x="1501533" y="5467817"/>
                </a:cubicBezTo>
                <a:cubicBezTo>
                  <a:pt x="1499922" y="5487659"/>
                  <a:pt x="1473126" y="5449434"/>
                  <a:pt x="1461266" y="5469343"/>
                </a:cubicBezTo>
                <a:cubicBezTo>
                  <a:pt x="1456951" y="5466804"/>
                  <a:pt x="1453146" y="5463716"/>
                  <a:pt x="1449415" y="5460467"/>
                </a:cubicBezTo>
                <a:lnTo>
                  <a:pt x="1447454" y="5458776"/>
                </a:lnTo>
                <a:lnTo>
                  <a:pt x="1437814" y="5455515"/>
                </a:lnTo>
                <a:lnTo>
                  <a:pt x="1437334" y="5450209"/>
                </a:lnTo>
                <a:lnTo>
                  <a:pt x="1424429" y="5442157"/>
                </a:lnTo>
                <a:cubicBezTo>
                  <a:pt x="1419251" y="5439819"/>
                  <a:pt x="1413273" y="5438098"/>
                  <a:pt x="1406063" y="5437380"/>
                </a:cubicBezTo>
                <a:cubicBezTo>
                  <a:pt x="1378526" y="5442640"/>
                  <a:pt x="1350821" y="5412037"/>
                  <a:pt x="1316379" y="5419601"/>
                </a:cubicBezTo>
                <a:cubicBezTo>
                  <a:pt x="1304160" y="5420695"/>
                  <a:pt x="1269061" y="5413755"/>
                  <a:pt x="1264090" y="5406153"/>
                </a:cubicBezTo>
                <a:cubicBezTo>
                  <a:pt x="1257115" y="5403410"/>
                  <a:pt x="1247955" y="5404075"/>
                  <a:pt x="1246374" y="5396631"/>
                </a:cubicBezTo>
                <a:cubicBezTo>
                  <a:pt x="1242951" y="5387390"/>
                  <a:pt x="1213970" y="5395299"/>
                  <a:pt x="1220190" y="5386301"/>
                </a:cubicBezTo>
                <a:cubicBezTo>
                  <a:pt x="1199695" y="5391599"/>
                  <a:pt x="1189803" y="5371737"/>
                  <a:pt x="1175643" y="5364651"/>
                </a:cubicBezTo>
                <a:cubicBezTo>
                  <a:pt x="1167337" y="5367627"/>
                  <a:pt x="1159852" y="5363931"/>
                  <a:pt x="1150342" y="5358447"/>
                </a:cubicBezTo>
                <a:lnTo>
                  <a:pt x="1112024" y="5345786"/>
                </a:lnTo>
                <a:lnTo>
                  <a:pt x="1100870" y="5343651"/>
                </a:lnTo>
                <a:lnTo>
                  <a:pt x="1096383" y="5343015"/>
                </a:lnTo>
                <a:lnTo>
                  <a:pt x="1058039" y="5343504"/>
                </a:lnTo>
                <a:cubicBezTo>
                  <a:pt x="1057478" y="5341976"/>
                  <a:pt x="1056597" y="5340487"/>
                  <a:pt x="1055426" y="5339088"/>
                </a:cubicBezTo>
                <a:lnTo>
                  <a:pt x="1044738" y="5333063"/>
                </a:lnTo>
                <a:lnTo>
                  <a:pt x="1033909" y="5335680"/>
                </a:lnTo>
                <a:cubicBezTo>
                  <a:pt x="1035046" y="5328129"/>
                  <a:pt x="1022289" y="5334344"/>
                  <a:pt x="1012649" y="5334541"/>
                </a:cubicBezTo>
                <a:lnTo>
                  <a:pt x="1007115" y="5332775"/>
                </a:lnTo>
                <a:lnTo>
                  <a:pt x="987447" y="5346462"/>
                </a:lnTo>
                <a:cubicBezTo>
                  <a:pt x="976074" y="5346779"/>
                  <a:pt x="963827" y="5334768"/>
                  <a:pt x="953418" y="5333901"/>
                </a:cubicBezTo>
                <a:lnTo>
                  <a:pt x="916854" y="5329435"/>
                </a:lnTo>
                <a:lnTo>
                  <a:pt x="905651" y="5332114"/>
                </a:lnTo>
                <a:cubicBezTo>
                  <a:pt x="881256" y="5332755"/>
                  <a:pt x="855727" y="5330820"/>
                  <a:pt x="838405" y="5339470"/>
                </a:cubicBezTo>
                <a:cubicBezTo>
                  <a:pt x="831364" y="5340489"/>
                  <a:pt x="823548" y="5331589"/>
                  <a:pt x="817627" y="5330580"/>
                </a:cubicBezTo>
                <a:lnTo>
                  <a:pt x="801817" y="5325937"/>
                </a:lnTo>
                <a:lnTo>
                  <a:pt x="798857" y="5320979"/>
                </a:lnTo>
                <a:lnTo>
                  <a:pt x="788354" y="5320143"/>
                </a:lnTo>
                <a:lnTo>
                  <a:pt x="785726" y="5318989"/>
                </a:lnTo>
                <a:cubicBezTo>
                  <a:pt x="780721" y="5316767"/>
                  <a:pt x="775719" y="5314716"/>
                  <a:pt x="770507" y="5313309"/>
                </a:cubicBezTo>
                <a:cubicBezTo>
                  <a:pt x="768924" y="5335137"/>
                  <a:pt x="725899" y="5304945"/>
                  <a:pt x="733810" y="5324286"/>
                </a:cubicBezTo>
                <a:cubicBezTo>
                  <a:pt x="704886" y="5320356"/>
                  <a:pt x="720003" y="5339795"/>
                  <a:pt x="692117" y="5318786"/>
                </a:cubicBezTo>
                <a:cubicBezTo>
                  <a:pt x="640968" y="5327470"/>
                  <a:pt x="620209" y="5334772"/>
                  <a:pt x="574943" y="5327578"/>
                </a:cubicBezTo>
                <a:cubicBezTo>
                  <a:pt x="533141" y="5325624"/>
                  <a:pt x="480989" y="5305543"/>
                  <a:pt x="441302" y="5307062"/>
                </a:cubicBezTo>
                <a:cubicBezTo>
                  <a:pt x="381194" y="5308098"/>
                  <a:pt x="355572" y="5361507"/>
                  <a:pt x="336819" y="5336690"/>
                </a:cubicBezTo>
                <a:cubicBezTo>
                  <a:pt x="308424" y="5343088"/>
                  <a:pt x="294704" y="5344301"/>
                  <a:pt x="270932" y="5345451"/>
                </a:cubicBezTo>
                <a:lnTo>
                  <a:pt x="194189" y="5343588"/>
                </a:lnTo>
                <a:lnTo>
                  <a:pt x="192552" y="5342845"/>
                </a:lnTo>
                <a:cubicBezTo>
                  <a:pt x="185478" y="5341467"/>
                  <a:pt x="181262" y="5342160"/>
                  <a:pt x="178320" y="5343766"/>
                </a:cubicBezTo>
                <a:lnTo>
                  <a:pt x="175596" y="5346411"/>
                </a:lnTo>
                <a:lnTo>
                  <a:pt x="147287" y="5352625"/>
                </a:lnTo>
                <a:lnTo>
                  <a:pt x="114847" y="5355844"/>
                </a:lnTo>
                <a:lnTo>
                  <a:pt x="114306" y="5354983"/>
                </a:lnTo>
                <a:cubicBezTo>
                  <a:pt x="110042" y="5353823"/>
                  <a:pt x="100016" y="5353058"/>
                  <a:pt x="89264" y="5348886"/>
                </a:cubicBezTo>
                <a:cubicBezTo>
                  <a:pt x="93123" y="5327937"/>
                  <a:pt x="57863" y="5341064"/>
                  <a:pt x="49794" y="5329950"/>
                </a:cubicBezTo>
                <a:cubicBezTo>
                  <a:pt x="40251" y="5331715"/>
                  <a:pt x="30226" y="5333199"/>
                  <a:pt x="19924" y="5334282"/>
                </a:cubicBezTo>
                <a:lnTo>
                  <a:pt x="13819" y="5334653"/>
                </a:lnTo>
                <a:lnTo>
                  <a:pt x="13657" y="5334455"/>
                </a:lnTo>
                <a:cubicBezTo>
                  <a:pt x="12246" y="5334096"/>
                  <a:pt x="10207" y="5334053"/>
                  <a:pt x="7139" y="5334438"/>
                </a:cubicBezTo>
                <a:lnTo>
                  <a:pt x="2684" y="5335333"/>
                </a:lnTo>
                <a:lnTo>
                  <a:pt x="0" y="5335496"/>
                </a:lnTo>
                <a:lnTo>
                  <a:pt x="0" y="10592"/>
                </a:lnTo>
                <a:lnTo>
                  <a:pt x="1124382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13A6EC-B3C4-4468-AAE8-E4950F91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9751" y="1059116"/>
            <a:ext cx="8924392" cy="933486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Aims &amp; Objectives</a:t>
            </a:r>
            <a:endParaRPr lang="en-US" b="1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16A12243-4887-4E89-8347-1146AE5D1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5418161" y="351736"/>
            <a:ext cx="1352113" cy="407805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35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80AD4-ADBE-4DC8-98B5-9375951A5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751" y="2292176"/>
            <a:ext cx="10095471" cy="3329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900" dirty="0"/>
              <a:t>This dissertation aims to improve the end-to-end, mobility, and secure operation of the state-of-the-art RPL protocol with SDN-inspired architectures and mechanisms enabling a centralized elastic operation and intrusion detection, backed by node-level programmability and efficient control channel communication. 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78874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6B49EC-79ED-42C6-9582-C759A594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 b="1" dirty="0"/>
              <a:t>Research &amp; Proposed Solutions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2FB6-6D3E-410C-82C3-BCB46F36E4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355" y="1810476"/>
            <a:ext cx="10949609" cy="4251960"/>
          </a:xfrm>
        </p:spPr>
        <p:txBody>
          <a:bodyPr>
            <a:normAutofit fontScale="92500" lnSpcReduction="20000"/>
          </a:bodyPr>
          <a:lstStyle/>
          <a:p>
            <a:r>
              <a:rPr lang="en-US" sz="3600" dirty="0"/>
              <a:t>In several cases, protocol priorities need to be temporarily adjusted to serve an emerging need for point-to-point communication or aid mobile nodes to efficiently utilize the low available bandwidth.</a:t>
            </a:r>
          </a:p>
          <a:p>
            <a:pPr lvl="1"/>
            <a:r>
              <a:rPr lang="en-US" sz="3200" dirty="0"/>
              <a:t>For such cases, targeted, tailored made solutions from the SDN paradigm were implemented &amp; utilized.</a:t>
            </a:r>
          </a:p>
          <a:p>
            <a:r>
              <a:rPr lang="en-US" sz="3600" dirty="0"/>
              <a:t>Detailed literature review of Intrusion Detection Systems (IDS) for RPL protocol.</a:t>
            </a:r>
          </a:p>
          <a:p>
            <a:r>
              <a:rPr lang="en-US" sz="3600" dirty="0"/>
              <a:t>Construction of a state-of-the-art IDS (i.e., “</a:t>
            </a:r>
            <a:r>
              <a:rPr lang="en-US" sz="3600" i="1" dirty="0"/>
              <a:t>ASSET</a:t>
            </a:r>
            <a:r>
              <a:rPr lang="en-US" sz="3600" dirty="0"/>
              <a:t>”), inspired from the SDN paradigm.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8C382F-991C-44A9-B3CC-2F0193282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2295" y="259160"/>
            <a:ext cx="2600739" cy="129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33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C01C3-2C41-4C7A-96D2-406C8FA8B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21" y="575190"/>
            <a:ext cx="2162969" cy="5887394"/>
          </a:xfrm>
        </p:spPr>
        <p:txBody>
          <a:bodyPr>
            <a:noAutofit/>
          </a:bodyPr>
          <a:lstStyle/>
          <a:p>
            <a:r>
              <a:rPr lang="en-US" sz="2800" b="1" dirty="0"/>
              <a:t>Abstract view of the architecture of SDN-like mechanisms implemented over IoT networks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90B48-3FA5-47ED-B1BD-3CE96F64E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972" y="0"/>
            <a:ext cx="96120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9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5059</TotalTime>
  <Words>1771</Words>
  <Application>Microsoft Office PowerPoint</Application>
  <PresentationFormat>Widescreen</PresentationFormat>
  <Paragraphs>125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Bookman Old Style</vt:lpstr>
      <vt:lpstr>Calibri</vt:lpstr>
      <vt:lpstr>Calibri Light</vt:lpstr>
      <vt:lpstr>Segoe UI</vt:lpstr>
      <vt:lpstr>Office Theme</vt:lpstr>
      <vt:lpstr>Ph.D. Dissertation</vt:lpstr>
      <vt:lpstr>Presentation Outline</vt:lpstr>
      <vt:lpstr>Internet  of Things</vt:lpstr>
      <vt:lpstr>Problems &amp; Challenges in IoT</vt:lpstr>
      <vt:lpstr>RPL Basics</vt:lpstr>
      <vt:lpstr>RPL: DODAG</vt:lpstr>
      <vt:lpstr>Aims &amp; Objectives</vt:lpstr>
      <vt:lpstr>Research &amp; Proposed Solutions </vt:lpstr>
      <vt:lpstr>Abstract view of the architecture of SDN-like mechanisms implemented over IoT networks </vt:lpstr>
      <vt:lpstr>DISSERTATION OUTCOMES</vt:lpstr>
      <vt:lpstr>1. End-to-End Communications &amp; Mobility for RPL </vt:lpstr>
      <vt:lpstr>Contribution</vt:lpstr>
      <vt:lpstr>On-the-fly RPL configuration with the CORAL dashboard</vt:lpstr>
      <vt:lpstr>Custom Objective Function (OF)</vt:lpstr>
      <vt:lpstr>Custom OF Packet Delivery Time   Packet Loss Ratio</vt:lpstr>
      <vt:lpstr>Conclusions</vt:lpstr>
      <vt:lpstr>2. Survey on RPL Security Issues</vt:lpstr>
      <vt:lpstr>Contribution</vt:lpstr>
      <vt:lpstr>Analysis Details</vt:lpstr>
      <vt:lpstr>IDS Timeline</vt:lpstr>
      <vt:lpstr>Hybrid Detection IDS Categorization</vt:lpstr>
      <vt:lpstr>Conclusions</vt:lpstr>
      <vt:lpstr>3. ASSET: Intrusion Detection System for IoT/RPL</vt:lpstr>
      <vt:lpstr>Contribution</vt:lpstr>
      <vt:lpstr>ASSET IDS</vt:lpstr>
      <vt:lpstr> Attack detection, intruder identification, and attack mitigation  </vt:lpstr>
      <vt:lpstr>PowerPoint Presentation</vt:lpstr>
      <vt:lpstr>Conclusions</vt:lpstr>
      <vt:lpstr>Dissertation contribution in a nutshell</vt:lpstr>
      <vt:lpstr>Publications</vt:lpstr>
      <vt:lpstr>Alea jacta est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 violettas</dc:creator>
  <cp:lastModifiedBy>george</cp:lastModifiedBy>
  <cp:revision>77</cp:revision>
  <dcterms:created xsi:type="dcterms:W3CDTF">2021-03-28T18:21:11Z</dcterms:created>
  <dcterms:modified xsi:type="dcterms:W3CDTF">2021-04-06T19:55:21Z</dcterms:modified>
</cp:coreProperties>
</file>